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32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1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5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3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4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9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1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4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6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8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2" Type="http://schemas.openxmlformats.org/officeDocument/2006/relationships/image" Target="../media/image1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22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jpg"/><Relationship Id="rId5" Type="http://schemas.openxmlformats.org/officeDocument/2006/relationships/image" Target="../media/image132.png"/><Relationship Id="rId4" Type="http://schemas.openxmlformats.org/officeDocument/2006/relationships/image" Target="../media/image1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jp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5" Type="http://schemas.openxmlformats.org/officeDocument/2006/relationships/image" Target="../media/image164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jpg"/><Relationship Id="rId4" Type="http://schemas.openxmlformats.org/officeDocument/2006/relationships/image" Target="../media/image172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" Type="http://schemas.openxmlformats.org/officeDocument/2006/relationships/image" Target="../media/image1.png"/><Relationship Id="rId16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7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4618" y="576199"/>
            <a:ext cx="727455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b="0" spc="-35" dirty="0">
                <a:latin typeface="Times New Roman"/>
                <a:cs typeface="Times New Roman"/>
              </a:rPr>
              <a:t>ME8492</a:t>
            </a:r>
            <a:r>
              <a:rPr lang="en-US" sz="3200" dirty="0" smtClean="0"/>
              <a:t> </a:t>
            </a:r>
            <a:r>
              <a:rPr sz="3200" b="0" spc="-35" dirty="0" smtClean="0">
                <a:latin typeface="Times New Roman"/>
                <a:cs typeface="Times New Roman"/>
              </a:rPr>
              <a:t>KINEMATICS </a:t>
            </a:r>
            <a:r>
              <a:rPr sz="3200" b="0" dirty="0">
                <a:latin typeface="Times New Roman"/>
                <a:cs typeface="Times New Roman"/>
              </a:rPr>
              <a:t>OF</a:t>
            </a:r>
            <a:r>
              <a:rPr sz="3200" b="0" spc="-75" dirty="0">
                <a:latin typeface="Times New Roman"/>
                <a:cs typeface="Times New Roman"/>
              </a:rPr>
              <a:t> </a:t>
            </a:r>
            <a:r>
              <a:rPr sz="3200" b="0" spc="-20" dirty="0">
                <a:latin typeface="Times New Roman"/>
                <a:cs typeface="Times New Roman"/>
              </a:rPr>
              <a:t>MACHINERY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1555" y="3056966"/>
            <a:ext cx="81172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600" dirty="0" smtClean="0"/>
              <a:t>FRICTION IN MACHINE ELEMENTS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414257" y="6464909"/>
            <a:ext cx="206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240"/>
              </a:lnSpc>
            </a:pPr>
            <a:fld id="{81D60167-4931-47E6-BA6A-407CBD079E47}" type="slidenum">
              <a:rPr spc="-60" dirty="0"/>
              <a:t>1</a:t>
            </a:fld>
            <a:endParaRPr spc="-60" dirty="0"/>
          </a:p>
        </p:txBody>
      </p:sp>
      <p:sp>
        <p:nvSpPr>
          <p:cNvPr id="4" name="object 4"/>
          <p:cNvSpPr txBox="1"/>
          <p:nvPr/>
        </p:nvSpPr>
        <p:spPr>
          <a:xfrm>
            <a:off x="511556" y="4876800"/>
            <a:ext cx="8554466" cy="1181734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260985" marR="5080" indent="4563110" algn="r">
              <a:lnSpc>
                <a:spcPct val="120000"/>
              </a:lnSpc>
            </a:pPr>
            <a:r>
              <a:rPr lang="en-IN" sz="2000" b="1" i="1" dirty="0" err="1" smtClean="0">
                <a:latin typeface="Times New Roman"/>
                <a:cs typeface="Times New Roman"/>
              </a:rPr>
              <a:t>Kalaiselvan.K</a:t>
            </a:r>
            <a:endParaRPr lang="en-IN" sz="2000" b="1" i="1" dirty="0" smtClean="0">
              <a:latin typeface="Times New Roman"/>
              <a:cs typeface="Times New Roman"/>
            </a:endParaRPr>
          </a:p>
          <a:p>
            <a:pPr marL="260985" marR="5080" indent="4563110" algn="r">
              <a:lnSpc>
                <a:spcPct val="120000"/>
              </a:lnSpc>
            </a:pPr>
            <a:r>
              <a:rPr sz="2000" b="1" i="1" dirty="0" smtClean="0">
                <a:latin typeface="Times New Roman"/>
                <a:cs typeface="Times New Roman"/>
              </a:rPr>
              <a:t>AP</a:t>
            </a:r>
            <a:r>
              <a:rPr sz="2000" b="1" i="1" spc="-10" dirty="0" smtClean="0">
                <a:latin typeface="Times New Roman"/>
                <a:cs typeface="Times New Roman"/>
              </a:rPr>
              <a:t>/</a:t>
            </a:r>
            <a:r>
              <a:rPr sz="2000" b="1" i="1" dirty="0" smtClean="0">
                <a:latin typeface="Times New Roman"/>
                <a:cs typeface="Times New Roman"/>
              </a:rPr>
              <a:t>M</a:t>
            </a:r>
            <a:r>
              <a:rPr sz="2000" b="1" i="1" spc="-10" dirty="0" smtClean="0">
                <a:latin typeface="Times New Roman"/>
                <a:cs typeface="Times New Roman"/>
              </a:rPr>
              <a:t>E</a:t>
            </a:r>
            <a:r>
              <a:rPr sz="2000" b="1" i="1" dirty="0" smtClean="0">
                <a:latin typeface="Times New Roman"/>
                <a:cs typeface="Times New Roman"/>
              </a:rPr>
              <a:t>CH</a:t>
            </a:r>
            <a:endParaRPr lang="en-IN" sz="2000" b="1" i="1" dirty="0" smtClean="0">
              <a:latin typeface="Times New Roman"/>
              <a:cs typeface="Times New Roman"/>
            </a:endParaRPr>
          </a:p>
          <a:p>
            <a:pPr marL="260985" marR="5080" indent="4563110" algn="r">
              <a:lnSpc>
                <a:spcPct val="120000"/>
              </a:lnSpc>
            </a:pPr>
            <a:r>
              <a:rPr lang="en-IN" sz="2000" b="1" i="1" dirty="0" smtClean="0">
                <a:latin typeface="Times New Roman"/>
                <a:cs typeface="Times New Roman"/>
              </a:rPr>
              <a:t>Velammal Institute Of technology</a:t>
            </a:r>
            <a:endParaRPr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216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1828800"/>
            <a:ext cx="6126480" cy="20091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73579" y="3923029"/>
            <a:ext cx="883919" cy="98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0"/>
              </a:spcBef>
            </a:pPr>
            <a:r>
              <a:rPr sz="2400" u="dbl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BALL</a:t>
            </a:r>
            <a:endParaRPr sz="2400">
              <a:latin typeface="Arial"/>
              <a:cs typeface="Arial"/>
            </a:endParaRPr>
          </a:p>
          <a:p>
            <a:pPr marL="12700" marR="5080" indent="-1270" algn="ctr">
              <a:lnSpc>
                <a:spcPts val="1670"/>
              </a:lnSpc>
              <a:spcBef>
                <a:spcPts val="1425"/>
              </a:spcBef>
            </a:pPr>
            <a:r>
              <a:rPr sz="1400" spc="-5" dirty="0">
                <a:latin typeface="Arial"/>
                <a:cs typeface="Arial"/>
              </a:rPr>
              <a:t>POINT  C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TA</a:t>
            </a:r>
            <a:r>
              <a:rPr sz="1400" spc="-1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76650" y="3923029"/>
            <a:ext cx="1751964" cy="77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dbl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</a:t>
            </a:r>
            <a:r>
              <a:rPr sz="2400" u="dbl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</a:t>
            </a:r>
            <a:r>
              <a:rPr sz="2400" u="dbl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400" u="dbl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400" u="dbl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u="dbl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sz="2400" u="dbl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</a:t>
            </a:r>
            <a:endParaRPr sz="2400">
              <a:latin typeface="Arial"/>
              <a:cs typeface="Arial"/>
            </a:endParaRPr>
          </a:p>
          <a:p>
            <a:pPr marR="111760" algn="ctr">
              <a:lnSpc>
                <a:spcPct val="100000"/>
              </a:lnSpc>
              <a:spcBef>
                <a:spcPts val="1360"/>
              </a:spcBef>
            </a:pPr>
            <a:r>
              <a:rPr sz="1400" spc="-5" dirty="0">
                <a:latin typeface="Arial"/>
                <a:cs typeface="Arial"/>
              </a:rPr>
              <a:t>LINE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CONTACT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15050" y="3923029"/>
            <a:ext cx="1463040" cy="777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u="dbl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400" u="dbl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APE</a:t>
            </a:r>
            <a:r>
              <a:rPr sz="2400" u="dbl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sz="2400" u="dbl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ED</a:t>
            </a:r>
            <a:endParaRPr sz="2400">
              <a:latin typeface="Arial"/>
              <a:cs typeface="Arial"/>
            </a:endParaRPr>
          </a:p>
          <a:p>
            <a:pPr marL="17145" algn="ctr">
              <a:lnSpc>
                <a:spcPct val="100000"/>
              </a:lnSpc>
              <a:spcBef>
                <a:spcPts val="1360"/>
              </a:spcBef>
            </a:pPr>
            <a:r>
              <a:rPr sz="1400" spc="-5" dirty="0">
                <a:latin typeface="Arial"/>
                <a:cs typeface="Arial"/>
              </a:rPr>
              <a:t>LINE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CONTACT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019800"/>
            <a:ext cx="9140190" cy="47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11430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Bearing</a:t>
            </a:r>
            <a:r>
              <a:rPr spc="-60" dirty="0"/>
              <a:t> </a:t>
            </a:r>
            <a:r>
              <a:rPr spc="-5" dirty="0"/>
              <a:t>Basics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50870" y="349250"/>
            <a:ext cx="2994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Characteristics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6269" y="2273300"/>
            <a:ext cx="2772410" cy="1605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3090" y="1804670"/>
            <a:ext cx="1790064" cy="42290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262890">
              <a:lnSpc>
                <a:spcPts val="1030"/>
              </a:lnSpc>
              <a:spcBef>
                <a:spcPts val="175"/>
              </a:spcBef>
              <a:tabLst>
                <a:tab pos="997585" algn="l"/>
              </a:tabLst>
            </a:pPr>
            <a:r>
              <a:rPr sz="900" b="1" spc="120" dirty="0">
                <a:latin typeface="Arial"/>
                <a:cs typeface="Arial"/>
              </a:rPr>
              <a:t>De</a:t>
            </a:r>
            <a:r>
              <a:rPr sz="900" b="1" spc="90" dirty="0">
                <a:latin typeface="Arial"/>
                <a:cs typeface="Arial"/>
              </a:rPr>
              <a:t>e</a:t>
            </a:r>
            <a:r>
              <a:rPr sz="900" b="1" spc="120" dirty="0">
                <a:latin typeface="Arial"/>
                <a:cs typeface="Arial"/>
              </a:rPr>
              <a:t>p</a:t>
            </a:r>
            <a:r>
              <a:rPr sz="900" b="1" spc="50" dirty="0">
                <a:latin typeface="Arial"/>
                <a:cs typeface="Arial"/>
              </a:rPr>
              <a:t> </a:t>
            </a:r>
            <a:r>
              <a:rPr sz="900" b="1" spc="130" dirty="0">
                <a:latin typeface="Arial"/>
                <a:cs typeface="Arial"/>
              </a:rPr>
              <a:t>g</a:t>
            </a:r>
            <a:r>
              <a:rPr sz="900" b="1" spc="100" dirty="0">
                <a:latin typeface="Arial"/>
                <a:cs typeface="Arial"/>
              </a:rPr>
              <a:t>roov</a:t>
            </a:r>
            <a:r>
              <a:rPr sz="900" b="1" spc="105" dirty="0">
                <a:latin typeface="Arial"/>
                <a:cs typeface="Arial"/>
              </a:rPr>
              <a:t>e</a:t>
            </a:r>
            <a:r>
              <a:rPr sz="900" b="1" dirty="0">
                <a:latin typeface="Arial"/>
                <a:cs typeface="Arial"/>
              </a:rPr>
              <a:t>	</a:t>
            </a:r>
            <a:r>
              <a:rPr sz="900" b="1" spc="90" dirty="0">
                <a:latin typeface="Arial"/>
                <a:cs typeface="Arial"/>
              </a:rPr>
              <a:t>A</a:t>
            </a:r>
            <a:r>
              <a:rPr sz="900" b="1" spc="114" dirty="0">
                <a:latin typeface="Arial"/>
                <a:cs typeface="Arial"/>
              </a:rPr>
              <a:t>n</a:t>
            </a:r>
            <a:r>
              <a:rPr sz="900" b="1" spc="130" dirty="0">
                <a:latin typeface="Arial"/>
                <a:cs typeface="Arial"/>
              </a:rPr>
              <a:t>g</a:t>
            </a:r>
            <a:r>
              <a:rPr sz="900" b="1" spc="70" dirty="0">
                <a:latin typeface="Arial"/>
                <a:cs typeface="Arial"/>
              </a:rPr>
              <a:t>ular  </a:t>
            </a:r>
            <a:r>
              <a:rPr sz="900" b="1" spc="75" dirty="0">
                <a:latin typeface="Arial"/>
                <a:cs typeface="Arial"/>
              </a:rPr>
              <a:t>ball</a:t>
            </a:r>
            <a:r>
              <a:rPr sz="900" b="1" spc="60" dirty="0">
                <a:latin typeface="Arial"/>
                <a:cs typeface="Arial"/>
              </a:rPr>
              <a:t> </a:t>
            </a:r>
            <a:r>
              <a:rPr sz="900" b="1" spc="95" dirty="0">
                <a:latin typeface="Arial"/>
                <a:cs typeface="Arial"/>
              </a:rPr>
              <a:t>bearing	contact</a:t>
            </a:r>
            <a:endParaRPr sz="900">
              <a:latin typeface="Arial"/>
              <a:cs typeface="Arial"/>
            </a:endParaRPr>
          </a:p>
          <a:p>
            <a:pPr marL="998219">
              <a:lnSpc>
                <a:spcPts val="994"/>
              </a:lnSpc>
            </a:pPr>
            <a:r>
              <a:rPr sz="900" b="1" spc="75" dirty="0">
                <a:latin typeface="Arial"/>
                <a:cs typeface="Arial"/>
              </a:rPr>
              <a:t>ball</a:t>
            </a:r>
            <a:r>
              <a:rPr sz="900" b="1" spc="-5" dirty="0">
                <a:latin typeface="Arial"/>
                <a:cs typeface="Arial"/>
              </a:rPr>
              <a:t> </a:t>
            </a:r>
            <a:r>
              <a:rPr sz="900" b="1" spc="95" dirty="0">
                <a:latin typeface="Arial"/>
                <a:cs typeface="Arial"/>
              </a:rPr>
              <a:t>bearing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6500" y="1804670"/>
            <a:ext cx="859790" cy="29337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ts val="1030"/>
              </a:lnSpc>
              <a:spcBef>
                <a:spcPts val="175"/>
              </a:spcBef>
            </a:pPr>
            <a:r>
              <a:rPr sz="900" b="1" spc="85" dirty="0">
                <a:latin typeface="Arial"/>
                <a:cs typeface="Arial"/>
              </a:rPr>
              <a:t>Self</a:t>
            </a:r>
            <a:r>
              <a:rPr sz="900" b="1" spc="70" dirty="0">
                <a:latin typeface="Arial"/>
                <a:cs typeface="Arial"/>
              </a:rPr>
              <a:t>-</a:t>
            </a:r>
            <a:r>
              <a:rPr sz="900" b="1" spc="90" dirty="0">
                <a:latin typeface="Arial"/>
                <a:cs typeface="Arial"/>
              </a:rPr>
              <a:t>a</a:t>
            </a:r>
            <a:r>
              <a:rPr sz="900" b="1" spc="45" dirty="0">
                <a:latin typeface="Arial"/>
                <a:cs typeface="Arial"/>
              </a:rPr>
              <a:t>li</a:t>
            </a:r>
            <a:r>
              <a:rPr sz="900" b="1" spc="130" dirty="0">
                <a:latin typeface="Arial"/>
                <a:cs typeface="Arial"/>
              </a:rPr>
              <a:t>g</a:t>
            </a:r>
            <a:r>
              <a:rPr sz="900" b="1" spc="114" dirty="0">
                <a:latin typeface="Arial"/>
                <a:cs typeface="Arial"/>
              </a:rPr>
              <a:t>n</a:t>
            </a:r>
            <a:r>
              <a:rPr sz="900" b="1" spc="35" dirty="0">
                <a:latin typeface="Arial"/>
                <a:cs typeface="Arial"/>
              </a:rPr>
              <a:t>i</a:t>
            </a:r>
            <a:r>
              <a:rPr sz="900" b="1" spc="80" dirty="0">
                <a:latin typeface="Arial"/>
                <a:cs typeface="Arial"/>
              </a:rPr>
              <a:t>ng  ball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spc="95" dirty="0">
                <a:latin typeface="Arial"/>
                <a:cs typeface="Arial"/>
              </a:rPr>
              <a:t>bearing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67130" y="1362710"/>
            <a:ext cx="1787525" cy="3352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0" b="1" spc="195" dirty="0">
                <a:solidFill>
                  <a:srgbClr val="FFFFFF"/>
                </a:solidFill>
                <a:latin typeface="Times New Roman"/>
                <a:cs typeface="Times New Roman"/>
              </a:rPr>
              <a:t>Ball</a:t>
            </a:r>
            <a:r>
              <a:rPr sz="2000" b="1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204" dirty="0">
                <a:solidFill>
                  <a:srgbClr val="FFFFFF"/>
                </a:solidFill>
                <a:latin typeface="Times New Roman"/>
                <a:cs typeface="Times New Roman"/>
              </a:rPr>
              <a:t>bearings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93339" y="2227579"/>
            <a:ext cx="0" cy="544830"/>
          </a:xfrm>
          <a:custGeom>
            <a:avLst/>
            <a:gdLst/>
            <a:ahLst/>
            <a:cxnLst/>
            <a:rect l="l" t="t" r="r" b="b"/>
            <a:pathLst>
              <a:path h="544830">
                <a:moveTo>
                  <a:pt x="0" y="544830"/>
                </a:moveTo>
                <a:lnTo>
                  <a:pt x="0" y="0"/>
                </a:lnTo>
              </a:path>
            </a:pathLst>
          </a:custGeom>
          <a:ln w="508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830" y="2227579"/>
            <a:ext cx="0" cy="607060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607060"/>
                </a:moveTo>
                <a:lnTo>
                  <a:pt x="0" y="0"/>
                </a:lnTo>
              </a:path>
            </a:pathLst>
          </a:custGeom>
          <a:ln w="508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39900" y="2227579"/>
            <a:ext cx="0" cy="544830"/>
          </a:xfrm>
          <a:custGeom>
            <a:avLst/>
            <a:gdLst/>
            <a:ahLst/>
            <a:cxnLst/>
            <a:rect l="l" t="t" r="r" b="b"/>
            <a:pathLst>
              <a:path h="544830">
                <a:moveTo>
                  <a:pt x="0" y="544830"/>
                </a:moveTo>
                <a:lnTo>
                  <a:pt x="0" y="0"/>
                </a:lnTo>
              </a:path>
            </a:pathLst>
          </a:custGeom>
          <a:ln w="508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93870" y="1427479"/>
            <a:ext cx="2006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Point Contact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93870" y="2159000"/>
            <a:ext cx="1778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08270" y="2159000"/>
            <a:ext cx="26085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Less area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contact  Less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friction</a:t>
            </a:r>
            <a:endParaRPr sz="2400">
              <a:latin typeface="Times New Roman"/>
              <a:cs typeface="Times New Roman"/>
            </a:endParaRPr>
          </a:p>
          <a:p>
            <a:pPr marL="12700" marR="107188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More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speed  Less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load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7700" y="4937759"/>
            <a:ext cx="2727960" cy="161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17219" y="4455159"/>
            <a:ext cx="720090" cy="42989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145"/>
              </a:spcBef>
            </a:pPr>
            <a:r>
              <a:rPr sz="900" b="1" spc="125" dirty="0">
                <a:latin typeface="Arial"/>
                <a:cs typeface="Arial"/>
              </a:rPr>
              <a:t>C</a:t>
            </a:r>
            <a:r>
              <a:rPr sz="900" b="1" spc="60" dirty="0">
                <a:latin typeface="Arial"/>
                <a:cs typeface="Arial"/>
              </a:rPr>
              <a:t>y</a:t>
            </a:r>
            <a:r>
              <a:rPr sz="900" b="1" spc="40" dirty="0">
                <a:latin typeface="Arial"/>
                <a:cs typeface="Arial"/>
              </a:rPr>
              <a:t>li</a:t>
            </a:r>
            <a:r>
              <a:rPr sz="900" b="1" spc="105" dirty="0">
                <a:latin typeface="Arial"/>
                <a:cs typeface="Arial"/>
              </a:rPr>
              <a:t>nd</a:t>
            </a:r>
            <a:r>
              <a:rPr sz="900" b="1" spc="45" dirty="0">
                <a:latin typeface="Arial"/>
                <a:cs typeface="Arial"/>
              </a:rPr>
              <a:t>r</a:t>
            </a:r>
            <a:r>
              <a:rPr sz="900" b="1" spc="50" dirty="0">
                <a:latin typeface="Arial"/>
                <a:cs typeface="Arial"/>
              </a:rPr>
              <a:t>i</a:t>
            </a:r>
            <a:r>
              <a:rPr sz="900" b="1" spc="75" dirty="0">
                <a:latin typeface="Arial"/>
                <a:cs typeface="Arial"/>
              </a:rPr>
              <a:t>c</a:t>
            </a:r>
            <a:r>
              <a:rPr sz="900" b="1" spc="60" dirty="0">
                <a:latin typeface="Arial"/>
                <a:cs typeface="Arial"/>
              </a:rPr>
              <a:t>al  </a:t>
            </a:r>
            <a:r>
              <a:rPr sz="900" b="1" spc="70" dirty="0">
                <a:latin typeface="Arial"/>
                <a:cs typeface="Arial"/>
              </a:rPr>
              <a:t>roller  </a:t>
            </a:r>
            <a:r>
              <a:rPr sz="900" b="1" spc="85" dirty="0">
                <a:latin typeface="Arial"/>
                <a:cs typeface="Arial"/>
              </a:rPr>
              <a:t>bearing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12569" y="4455159"/>
            <a:ext cx="1104265" cy="429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060"/>
              </a:lnSpc>
              <a:spcBef>
                <a:spcPts val="110"/>
              </a:spcBef>
              <a:tabLst>
                <a:tab pos="598805" algn="l"/>
              </a:tabLst>
            </a:pPr>
            <a:r>
              <a:rPr sz="900" b="1" spc="80" dirty="0">
                <a:latin typeface="Arial"/>
                <a:cs typeface="Arial"/>
              </a:rPr>
              <a:t>Taper	</a:t>
            </a:r>
            <a:r>
              <a:rPr sz="900" b="1" spc="90" dirty="0">
                <a:latin typeface="Arial"/>
                <a:cs typeface="Arial"/>
              </a:rPr>
              <a:t>Needle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ts val="1050"/>
              </a:lnSpc>
              <a:spcBef>
                <a:spcPts val="40"/>
              </a:spcBef>
              <a:tabLst>
                <a:tab pos="598805" algn="l"/>
              </a:tabLst>
            </a:pPr>
            <a:r>
              <a:rPr sz="900" b="1" spc="70" dirty="0">
                <a:latin typeface="Arial"/>
                <a:cs typeface="Arial"/>
              </a:rPr>
              <a:t>roller	</a:t>
            </a:r>
            <a:r>
              <a:rPr sz="900" b="1" spc="65" dirty="0">
                <a:latin typeface="Arial"/>
                <a:cs typeface="Arial"/>
              </a:rPr>
              <a:t>roller  </a:t>
            </a:r>
            <a:r>
              <a:rPr sz="900" b="1" spc="85" dirty="0">
                <a:latin typeface="Arial"/>
                <a:cs typeface="Arial"/>
              </a:rPr>
              <a:t>bearing bearing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96539" y="4455159"/>
            <a:ext cx="637540" cy="42989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145"/>
              </a:spcBef>
            </a:pPr>
            <a:r>
              <a:rPr sz="900" b="1" spc="105" dirty="0">
                <a:latin typeface="Arial"/>
                <a:cs typeface="Arial"/>
              </a:rPr>
              <a:t>Sp</a:t>
            </a:r>
            <a:r>
              <a:rPr sz="900" b="1" spc="95" dirty="0">
                <a:latin typeface="Arial"/>
                <a:cs typeface="Arial"/>
              </a:rPr>
              <a:t>he</a:t>
            </a:r>
            <a:r>
              <a:rPr sz="900" b="1" spc="50" dirty="0">
                <a:latin typeface="Arial"/>
                <a:cs typeface="Arial"/>
              </a:rPr>
              <a:t>ri</a:t>
            </a:r>
            <a:r>
              <a:rPr sz="900" b="1" spc="85" dirty="0">
                <a:latin typeface="Arial"/>
                <a:cs typeface="Arial"/>
              </a:rPr>
              <a:t>c</a:t>
            </a:r>
            <a:r>
              <a:rPr sz="900" b="1" spc="75" dirty="0">
                <a:latin typeface="Arial"/>
                <a:cs typeface="Arial"/>
              </a:rPr>
              <a:t>a</a:t>
            </a:r>
            <a:r>
              <a:rPr sz="900" b="1" spc="45" dirty="0">
                <a:latin typeface="Arial"/>
                <a:cs typeface="Arial"/>
              </a:rPr>
              <a:t>l  </a:t>
            </a:r>
            <a:r>
              <a:rPr sz="900" b="1" spc="70" dirty="0">
                <a:latin typeface="Arial"/>
                <a:cs typeface="Arial"/>
              </a:rPr>
              <a:t>roller  </a:t>
            </a:r>
            <a:r>
              <a:rPr sz="900" b="1" spc="85" dirty="0">
                <a:latin typeface="Arial"/>
                <a:cs typeface="Arial"/>
              </a:rPr>
              <a:t>bearing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2819" y="4010659"/>
            <a:ext cx="2037080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b="1" spc="155" dirty="0">
                <a:solidFill>
                  <a:srgbClr val="FFFFFF"/>
                </a:solidFill>
                <a:latin typeface="Times New Roman"/>
                <a:cs typeface="Times New Roman"/>
              </a:rPr>
              <a:t>Roller</a:t>
            </a:r>
            <a:r>
              <a:rPr sz="205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160" dirty="0">
                <a:solidFill>
                  <a:srgbClr val="FFFFFF"/>
                </a:solidFill>
                <a:latin typeface="Times New Roman"/>
                <a:cs typeface="Times New Roman"/>
              </a:rPr>
              <a:t>bearings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58850" y="4884420"/>
            <a:ext cx="0" cy="552450"/>
          </a:xfrm>
          <a:custGeom>
            <a:avLst/>
            <a:gdLst/>
            <a:ahLst/>
            <a:cxnLst/>
            <a:rect l="l" t="t" r="r" b="b"/>
            <a:pathLst>
              <a:path h="552450">
                <a:moveTo>
                  <a:pt x="0" y="552449"/>
                </a:moveTo>
                <a:lnTo>
                  <a:pt x="0" y="0"/>
                </a:lnTo>
              </a:path>
            </a:pathLst>
          </a:custGeom>
          <a:ln w="508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16150" y="4883150"/>
            <a:ext cx="0" cy="339090"/>
          </a:xfrm>
          <a:custGeom>
            <a:avLst/>
            <a:gdLst/>
            <a:ahLst/>
            <a:cxnLst/>
            <a:rect l="l" t="t" r="r" b="b"/>
            <a:pathLst>
              <a:path h="339089">
                <a:moveTo>
                  <a:pt x="0" y="339089"/>
                </a:moveTo>
                <a:lnTo>
                  <a:pt x="0" y="0"/>
                </a:lnTo>
              </a:path>
            </a:pathLst>
          </a:custGeom>
          <a:ln w="508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12110" y="4885690"/>
            <a:ext cx="0" cy="781050"/>
          </a:xfrm>
          <a:custGeom>
            <a:avLst/>
            <a:gdLst/>
            <a:ahLst/>
            <a:cxnLst/>
            <a:rect l="l" t="t" r="r" b="b"/>
            <a:pathLst>
              <a:path h="781050">
                <a:moveTo>
                  <a:pt x="0" y="781050"/>
                </a:moveTo>
                <a:lnTo>
                  <a:pt x="0" y="0"/>
                </a:lnTo>
              </a:path>
            </a:pathLst>
          </a:custGeom>
          <a:ln w="508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06879" y="4885690"/>
            <a:ext cx="0" cy="957580"/>
          </a:xfrm>
          <a:custGeom>
            <a:avLst/>
            <a:gdLst/>
            <a:ahLst/>
            <a:cxnLst/>
            <a:rect l="l" t="t" r="r" b="b"/>
            <a:pathLst>
              <a:path h="957579">
                <a:moveTo>
                  <a:pt x="0" y="957580"/>
                </a:moveTo>
                <a:lnTo>
                  <a:pt x="0" y="0"/>
                </a:lnTo>
              </a:path>
            </a:pathLst>
          </a:custGeom>
          <a:ln w="508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45000" y="4237990"/>
            <a:ext cx="1904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Line Contact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45000" y="4969509"/>
            <a:ext cx="1778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*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359400" y="4969509"/>
            <a:ext cx="274383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More </a:t>
            </a:r>
            <a:r>
              <a:rPr sz="2400" b="1" dirty="0">
                <a:latin typeface="Times New Roman"/>
                <a:cs typeface="Times New Roman"/>
              </a:rPr>
              <a:t>area of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contact  More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friction</a:t>
            </a:r>
            <a:endParaRPr sz="2400">
              <a:latin typeface="Times New Roman"/>
              <a:cs typeface="Times New Roman"/>
            </a:endParaRPr>
          </a:p>
          <a:p>
            <a:pPr marL="12700" marR="1343025">
              <a:lnSpc>
                <a:spcPct val="100000"/>
              </a:lnSpc>
            </a:pPr>
            <a:r>
              <a:rPr sz="2400" b="1" spc="-5" dirty="0">
                <a:latin typeface="Times New Roman"/>
                <a:cs typeface="Times New Roman"/>
              </a:rPr>
              <a:t>Less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speed  More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load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2339" y="553719"/>
            <a:ext cx="7258684" cy="6305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95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Rolling elements </a:t>
            </a:r>
            <a:r>
              <a:rPr sz="395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name </a:t>
            </a:r>
            <a:r>
              <a:rPr sz="395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395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95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bearing</a:t>
            </a:r>
            <a:endParaRPr sz="3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7610" y="2439670"/>
            <a:ext cx="1125220" cy="1151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6230" y="3764279"/>
            <a:ext cx="264160" cy="104139"/>
          </a:xfrm>
          <a:custGeom>
            <a:avLst/>
            <a:gdLst/>
            <a:ahLst/>
            <a:cxnLst/>
            <a:rect l="l" t="t" r="r" b="b"/>
            <a:pathLst>
              <a:path w="264160" h="104139">
                <a:moveTo>
                  <a:pt x="157480" y="0"/>
                </a:moveTo>
                <a:lnTo>
                  <a:pt x="132080" y="0"/>
                </a:lnTo>
                <a:lnTo>
                  <a:pt x="38100" y="16510"/>
                </a:lnTo>
                <a:lnTo>
                  <a:pt x="10159" y="34290"/>
                </a:lnTo>
                <a:lnTo>
                  <a:pt x="0" y="53340"/>
                </a:lnTo>
                <a:lnTo>
                  <a:pt x="11429" y="73660"/>
                </a:lnTo>
                <a:lnTo>
                  <a:pt x="39369" y="90170"/>
                </a:lnTo>
                <a:lnTo>
                  <a:pt x="132080" y="104140"/>
                </a:lnTo>
                <a:lnTo>
                  <a:pt x="226059" y="88900"/>
                </a:lnTo>
                <a:lnTo>
                  <a:pt x="255269" y="72390"/>
                </a:lnTo>
                <a:lnTo>
                  <a:pt x="264159" y="53340"/>
                </a:lnTo>
                <a:lnTo>
                  <a:pt x="252730" y="31750"/>
                </a:lnTo>
                <a:lnTo>
                  <a:pt x="224789" y="15240"/>
                </a:lnTo>
                <a:lnTo>
                  <a:pt x="182880" y="3810"/>
                </a:lnTo>
                <a:lnTo>
                  <a:pt x="15748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6190" y="3474720"/>
            <a:ext cx="1330960" cy="106680"/>
          </a:xfrm>
          <a:custGeom>
            <a:avLst/>
            <a:gdLst/>
            <a:ahLst/>
            <a:cxnLst/>
            <a:rect l="l" t="t" r="r" b="b"/>
            <a:pathLst>
              <a:path w="1330960" h="106679">
                <a:moveTo>
                  <a:pt x="0" y="0"/>
                </a:moveTo>
                <a:lnTo>
                  <a:pt x="24130" y="26669"/>
                </a:lnTo>
                <a:lnTo>
                  <a:pt x="53339" y="41909"/>
                </a:lnTo>
                <a:lnTo>
                  <a:pt x="364489" y="90169"/>
                </a:lnTo>
                <a:lnTo>
                  <a:pt x="674370" y="106679"/>
                </a:lnTo>
                <a:lnTo>
                  <a:pt x="985520" y="87629"/>
                </a:lnTo>
                <a:lnTo>
                  <a:pt x="1295400" y="41909"/>
                </a:lnTo>
                <a:lnTo>
                  <a:pt x="133096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92220" y="3380740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0" y="0"/>
                </a:moveTo>
                <a:lnTo>
                  <a:pt x="0" y="50800"/>
                </a:lnTo>
                <a:lnTo>
                  <a:pt x="13969" y="93980"/>
                </a:lnTo>
                <a:lnTo>
                  <a:pt x="1344929" y="118110"/>
                </a:lnTo>
                <a:lnTo>
                  <a:pt x="1369059" y="86360"/>
                </a:lnTo>
                <a:lnTo>
                  <a:pt x="1376679" y="68580"/>
                </a:lnTo>
                <a:lnTo>
                  <a:pt x="1379219" y="50800"/>
                </a:lnTo>
                <a:lnTo>
                  <a:pt x="1379219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2220" y="3335020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0" y="0"/>
                </a:moveTo>
                <a:lnTo>
                  <a:pt x="0" y="93979"/>
                </a:lnTo>
                <a:lnTo>
                  <a:pt x="1375409" y="118109"/>
                </a:lnTo>
                <a:lnTo>
                  <a:pt x="1379219" y="96519"/>
                </a:lnTo>
                <a:lnTo>
                  <a:pt x="1379219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92220" y="3286759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0" y="0"/>
                </a:moveTo>
                <a:lnTo>
                  <a:pt x="0" y="93979"/>
                </a:lnTo>
                <a:lnTo>
                  <a:pt x="1379219" y="118110"/>
                </a:lnTo>
                <a:lnTo>
                  <a:pt x="137921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2220" y="3239770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0" y="0"/>
                </a:moveTo>
                <a:lnTo>
                  <a:pt x="0" y="95250"/>
                </a:lnTo>
                <a:lnTo>
                  <a:pt x="1379219" y="118109"/>
                </a:lnTo>
                <a:lnTo>
                  <a:pt x="137921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92220" y="3194050"/>
            <a:ext cx="1379220" cy="116839"/>
          </a:xfrm>
          <a:custGeom>
            <a:avLst/>
            <a:gdLst/>
            <a:ahLst/>
            <a:cxnLst/>
            <a:rect l="l" t="t" r="r" b="b"/>
            <a:pathLst>
              <a:path w="1379220" h="116839">
                <a:moveTo>
                  <a:pt x="0" y="0"/>
                </a:moveTo>
                <a:lnTo>
                  <a:pt x="0" y="92710"/>
                </a:lnTo>
                <a:lnTo>
                  <a:pt x="1379219" y="116839"/>
                </a:lnTo>
                <a:lnTo>
                  <a:pt x="137921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92220" y="3145789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0" y="0"/>
                </a:moveTo>
                <a:lnTo>
                  <a:pt x="0" y="93980"/>
                </a:lnTo>
                <a:lnTo>
                  <a:pt x="1379219" y="118110"/>
                </a:lnTo>
                <a:lnTo>
                  <a:pt x="1379219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92220" y="3097529"/>
            <a:ext cx="1379220" cy="120650"/>
          </a:xfrm>
          <a:custGeom>
            <a:avLst/>
            <a:gdLst/>
            <a:ahLst/>
            <a:cxnLst/>
            <a:rect l="l" t="t" r="r" b="b"/>
            <a:pathLst>
              <a:path w="1379220" h="120650">
                <a:moveTo>
                  <a:pt x="0" y="0"/>
                </a:moveTo>
                <a:lnTo>
                  <a:pt x="0" y="96520"/>
                </a:lnTo>
                <a:lnTo>
                  <a:pt x="1379219" y="120650"/>
                </a:lnTo>
                <a:lnTo>
                  <a:pt x="137921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2220" y="3051810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0" y="0"/>
                </a:moveTo>
                <a:lnTo>
                  <a:pt x="0" y="93979"/>
                </a:lnTo>
                <a:lnTo>
                  <a:pt x="1379219" y="118110"/>
                </a:lnTo>
                <a:lnTo>
                  <a:pt x="137921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92220" y="3004820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0" y="0"/>
                </a:moveTo>
                <a:lnTo>
                  <a:pt x="0" y="92709"/>
                </a:lnTo>
                <a:lnTo>
                  <a:pt x="1379219" y="118109"/>
                </a:lnTo>
                <a:lnTo>
                  <a:pt x="137921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92220" y="2957829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0" y="0"/>
                </a:moveTo>
                <a:lnTo>
                  <a:pt x="0" y="93980"/>
                </a:lnTo>
                <a:lnTo>
                  <a:pt x="1379219" y="118110"/>
                </a:lnTo>
                <a:lnTo>
                  <a:pt x="1379219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92220" y="2910839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1269" y="0"/>
                </a:moveTo>
                <a:lnTo>
                  <a:pt x="0" y="93980"/>
                </a:lnTo>
                <a:lnTo>
                  <a:pt x="1379219" y="118110"/>
                </a:lnTo>
                <a:lnTo>
                  <a:pt x="1379219" y="24130"/>
                </a:lnTo>
                <a:lnTo>
                  <a:pt x="1269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92220" y="2863850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1269" y="0"/>
                </a:moveTo>
                <a:lnTo>
                  <a:pt x="1269" y="80010"/>
                </a:lnTo>
                <a:lnTo>
                  <a:pt x="0" y="93979"/>
                </a:lnTo>
                <a:lnTo>
                  <a:pt x="1379219" y="118110"/>
                </a:lnTo>
                <a:lnTo>
                  <a:pt x="1379219" y="24129"/>
                </a:lnTo>
                <a:lnTo>
                  <a:pt x="1269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92220" y="2815589"/>
            <a:ext cx="1379220" cy="119380"/>
          </a:xfrm>
          <a:custGeom>
            <a:avLst/>
            <a:gdLst/>
            <a:ahLst/>
            <a:cxnLst/>
            <a:rect l="l" t="t" r="r" b="b"/>
            <a:pathLst>
              <a:path w="1379220" h="119380">
                <a:moveTo>
                  <a:pt x="1269" y="0"/>
                </a:moveTo>
                <a:lnTo>
                  <a:pt x="1269" y="71120"/>
                </a:lnTo>
                <a:lnTo>
                  <a:pt x="0" y="95250"/>
                </a:lnTo>
                <a:lnTo>
                  <a:pt x="1379219" y="119380"/>
                </a:lnTo>
                <a:lnTo>
                  <a:pt x="1379219" y="25400"/>
                </a:lnTo>
                <a:lnTo>
                  <a:pt x="1269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92220" y="2769870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1269" y="0"/>
                </a:moveTo>
                <a:lnTo>
                  <a:pt x="1269" y="69850"/>
                </a:lnTo>
                <a:lnTo>
                  <a:pt x="0" y="93979"/>
                </a:lnTo>
                <a:lnTo>
                  <a:pt x="1379219" y="118109"/>
                </a:lnTo>
                <a:lnTo>
                  <a:pt x="1379219" y="22859"/>
                </a:lnTo>
                <a:lnTo>
                  <a:pt x="1269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92220" y="2721610"/>
            <a:ext cx="1379220" cy="119380"/>
          </a:xfrm>
          <a:custGeom>
            <a:avLst/>
            <a:gdLst/>
            <a:ahLst/>
            <a:cxnLst/>
            <a:rect l="l" t="t" r="r" b="b"/>
            <a:pathLst>
              <a:path w="1379220" h="119380">
                <a:moveTo>
                  <a:pt x="0" y="0"/>
                </a:moveTo>
                <a:lnTo>
                  <a:pt x="0" y="93979"/>
                </a:lnTo>
                <a:lnTo>
                  <a:pt x="1379219" y="119379"/>
                </a:lnTo>
                <a:lnTo>
                  <a:pt x="137921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2220" y="2674620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0" y="0"/>
                </a:moveTo>
                <a:lnTo>
                  <a:pt x="0" y="95250"/>
                </a:lnTo>
                <a:lnTo>
                  <a:pt x="1379219" y="118109"/>
                </a:lnTo>
                <a:lnTo>
                  <a:pt x="137921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2220" y="2628900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0" y="0"/>
                </a:moveTo>
                <a:lnTo>
                  <a:pt x="0" y="92710"/>
                </a:lnTo>
                <a:lnTo>
                  <a:pt x="1379219" y="118110"/>
                </a:lnTo>
                <a:lnTo>
                  <a:pt x="137921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92220" y="2580639"/>
            <a:ext cx="1379220" cy="118110"/>
          </a:xfrm>
          <a:custGeom>
            <a:avLst/>
            <a:gdLst/>
            <a:ahLst/>
            <a:cxnLst/>
            <a:rect l="l" t="t" r="r" b="b"/>
            <a:pathLst>
              <a:path w="1379220" h="118110">
                <a:moveTo>
                  <a:pt x="2539" y="0"/>
                </a:moveTo>
                <a:lnTo>
                  <a:pt x="0" y="17780"/>
                </a:lnTo>
                <a:lnTo>
                  <a:pt x="0" y="93980"/>
                </a:lnTo>
                <a:lnTo>
                  <a:pt x="1379219" y="118110"/>
                </a:lnTo>
                <a:lnTo>
                  <a:pt x="1379219" y="24130"/>
                </a:lnTo>
                <a:lnTo>
                  <a:pt x="2539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92220" y="2533650"/>
            <a:ext cx="1379220" cy="119380"/>
          </a:xfrm>
          <a:custGeom>
            <a:avLst/>
            <a:gdLst/>
            <a:ahLst/>
            <a:cxnLst/>
            <a:rect l="l" t="t" r="r" b="b"/>
            <a:pathLst>
              <a:path w="1379220" h="119380">
                <a:moveTo>
                  <a:pt x="31750" y="0"/>
                </a:moveTo>
                <a:lnTo>
                  <a:pt x="8889" y="30479"/>
                </a:lnTo>
                <a:lnTo>
                  <a:pt x="0" y="64770"/>
                </a:lnTo>
                <a:lnTo>
                  <a:pt x="0" y="95250"/>
                </a:lnTo>
                <a:lnTo>
                  <a:pt x="1379219" y="119379"/>
                </a:lnTo>
                <a:lnTo>
                  <a:pt x="1379219" y="64770"/>
                </a:lnTo>
                <a:lnTo>
                  <a:pt x="1366519" y="24129"/>
                </a:lnTo>
                <a:lnTo>
                  <a:pt x="3175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94759" y="2490470"/>
            <a:ext cx="1376680" cy="114300"/>
          </a:xfrm>
          <a:custGeom>
            <a:avLst/>
            <a:gdLst/>
            <a:ahLst/>
            <a:cxnLst/>
            <a:rect l="l" t="t" r="r" b="b"/>
            <a:pathLst>
              <a:path w="1376679" h="114300">
                <a:moveTo>
                  <a:pt x="201929" y="0"/>
                </a:moveTo>
                <a:lnTo>
                  <a:pt x="64769" y="24129"/>
                </a:lnTo>
                <a:lnTo>
                  <a:pt x="25400" y="46989"/>
                </a:lnTo>
                <a:lnTo>
                  <a:pt x="0" y="90169"/>
                </a:lnTo>
                <a:lnTo>
                  <a:pt x="1376679" y="114300"/>
                </a:lnTo>
                <a:lnTo>
                  <a:pt x="1376679" y="107950"/>
                </a:lnTo>
                <a:lnTo>
                  <a:pt x="1375410" y="95250"/>
                </a:lnTo>
                <a:lnTo>
                  <a:pt x="1357629" y="55879"/>
                </a:lnTo>
                <a:lnTo>
                  <a:pt x="1306829" y="24129"/>
                </a:lnTo>
                <a:lnTo>
                  <a:pt x="201929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23970" y="2448560"/>
            <a:ext cx="1334770" cy="109220"/>
          </a:xfrm>
          <a:custGeom>
            <a:avLst/>
            <a:gdLst/>
            <a:ahLst/>
            <a:cxnLst/>
            <a:rect l="l" t="t" r="r" b="b"/>
            <a:pathLst>
              <a:path w="1334770" h="109219">
                <a:moveTo>
                  <a:pt x="732789" y="0"/>
                </a:moveTo>
                <a:lnTo>
                  <a:pt x="656589" y="0"/>
                </a:lnTo>
                <a:lnTo>
                  <a:pt x="345439" y="19050"/>
                </a:lnTo>
                <a:lnTo>
                  <a:pt x="35559" y="66039"/>
                </a:lnTo>
                <a:lnTo>
                  <a:pt x="0" y="85089"/>
                </a:lnTo>
                <a:lnTo>
                  <a:pt x="1334769" y="109219"/>
                </a:lnTo>
                <a:lnTo>
                  <a:pt x="1277619" y="66039"/>
                </a:lnTo>
                <a:lnTo>
                  <a:pt x="967739" y="17779"/>
                </a:lnTo>
                <a:lnTo>
                  <a:pt x="811529" y="3810"/>
                </a:lnTo>
                <a:lnTo>
                  <a:pt x="732789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58259" y="2439670"/>
            <a:ext cx="622300" cy="86360"/>
          </a:xfrm>
          <a:custGeom>
            <a:avLst/>
            <a:gdLst/>
            <a:ahLst/>
            <a:cxnLst/>
            <a:rect l="l" t="t" r="r" b="b"/>
            <a:pathLst>
              <a:path w="622300" h="86360">
                <a:moveTo>
                  <a:pt x="622300" y="0"/>
                </a:moveTo>
                <a:lnTo>
                  <a:pt x="584200" y="0"/>
                </a:lnTo>
                <a:lnTo>
                  <a:pt x="543560" y="2539"/>
                </a:lnTo>
                <a:lnTo>
                  <a:pt x="505460" y="3809"/>
                </a:lnTo>
                <a:lnTo>
                  <a:pt x="467360" y="6350"/>
                </a:lnTo>
                <a:lnTo>
                  <a:pt x="388619" y="8889"/>
                </a:lnTo>
                <a:lnTo>
                  <a:pt x="350519" y="12700"/>
                </a:lnTo>
                <a:lnTo>
                  <a:pt x="271779" y="22859"/>
                </a:lnTo>
                <a:lnTo>
                  <a:pt x="233679" y="26669"/>
                </a:lnTo>
                <a:lnTo>
                  <a:pt x="195579" y="33019"/>
                </a:lnTo>
                <a:lnTo>
                  <a:pt x="154939" y="38100"/>
                </a:lnTo>
                <a:lnTo>
                  <a:pt x="115569" y="45719"/>
                </a:lnTo>
                <a:lnTo>
                  <a:pt x="76200" y="50800"/>
                </a:lnTo>
                <a:lnTo>
                  <a:pt x="0" y="66039"/>
                </a:lnTo>
                <a:lnTo>
                  <a:pt x="3810" y="86359"/>
                </a:lnTo>
                <a:lnTo>
                  <a:pt x="41910" y="77469"/>
                </a:lnTo>
                <a:lnTo>
                  <a:pt x="158750" y="58419"/>
                </a:lnTo>
                <a:lnTo>
                  <a:pt x="196850" y="50800"/>
                </a:lnTo>
                <a:lnTo>
                  <a:pt x="236219" y="46989"/>
                </a:lnTo>
                <a:lnTo>
                  <a:pt x="274319" y="41909"/>
                </a:lnTo>
                <a:lnTo>
                  <a:pt x="312419" y="38100"/>
                </a:lnTo>
                <a:lnTo>
                  <a:pt x="351789" y="33019"/>
                </a:lnTo>
                <a:lnTo>
                  <a:pt x="389889" y="29209"/>
                </a:lnTo>
                <a:lnTo>
                  <a:pt x="467360" y="24129"/>
                </a:lnTo>
                <a:lnTo>
                  <a:pt x="505460" y="22859"/>
                </a:lnTo>
                <a:lnTo>
                  <a:pt x="543560" y="20319"/>
                </a:lnTo>
                <a:lnTo>
                  <a:pt x="584200" y="19050"/>
                </a:lnTo>
                <a:lnTo>
                  <a:pt x="622300" y="19050"/>
                </a:lnTo>
                <a:lnTo>
                  <a:pt x="622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80559" y="2439670"/>
            <a:ext cx="623570" cy="86360"/>
          </a:xfrm>
          <a:custGeom>
            <a:avLst/>
            <a:gdLst/>
            <a:ahLst/>
            <a:cxnLst/>
            <a:rect l="l" t="t" r="r" b="b"/>
            <a:pathLst>
              <a:path w="623570" h="86360">
                <a:moveTo>
                  <a:pt x="39369" y="0"/>
                </a:moveTo>
                <a:lnTo>
                  <a:pt x="0" y="0"/>
                </a:lnTo>
                <a:lnTo>
                  <a:pt x="0" y="19050"/>
                </a:lnTo>
                <a:lnTo>
                  <a:pt x="39369" y="19050"/>
                </a:lnTo>
                <a:lnTo>
                  <a:pt x="77469" y="20319"/>
                </a:lnTo>
                <a:lnTo>
                  <a:pt x="116839" y="22859"/>
                </a:lnTo>
                <a:lnTo>
                  <a:pt x="154939" y="24129"/>
                </a:lnTo>
                <a:lnTo>
                  <a:pt x="193039" y="26669"/>
                </a:lnTo>
                <a:lnTo>
                  <a:pt x="231139" y="30479"/>
                </a:lnTo>
                <a:lnTo>
                  <a:pt x="271779" y="33019"/>
                </a:lnTo>
                <a:lnTo>
                  <a:pt x="309879" y="38100"/>
                </a:lnTo>
                <a:lnTo>
                  <a:pt x="347979" y="41909"/>
                </a:lnTo>
                <a:lnTo>
                  <a:pt x="387350" y="46989"/>
                </a:lnTo>
                <a:lnTo>
                  <a:pt x="464819" y="59689"/>
                </a:lnTo>
                <a:lnTo>
                  <a:pt x="502919" y="64769"/>
                </a:lnTo>
                <a:lnTo>
                  <a:pt x="542289" y="71119"/>
                </a:lnTo>
                <a:lnTo>
                  <a:pt x="619760" y="86359"/>
                </a:lnTo>
                <a:lnTo>
                  <a:pt x="623569" y="66039"/>
                </a:lnTo>
                <a:lnTo>
                  <a:pt x="585469" y="59689"/>
                </a:lnTo>
                <a:lnTo>
                  <a:pt x="546100" y="50800"/>
                </a:lnTo>
                <a:lnTo>
                  <a:pt x="506729" y="45719"/>
                </a:lnTo>
                <a:lnTo>
                  <a:pt x="389889" y="26669"/>
                </a:lnTo>
                <a:lnTo>
                  <a:pt x="350519" y="22859"/>
                </a:lnTo>
                <a:lnTo>
                  <a:pt x="273050" y="12700"/>
                </a:lnTo>
                <a:lnTo>
                  <a:pt x="195579" y="7619"/>
                </a:lnTo>
                <a:lnTo>
                  <a:pt x="154939" y="6350"/>
                </a:lnTo>
                <a:lnTo>
                  <a:pt x="116839" y="3809"/>
                </a:lnTo>
                <a:lnTo>
                  <a:pt x="77469" y="2539"/>
                </a:lnTo>
                <a:lnTo>
                  <a:pt x="393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00320" y="2505710"/>
            <a:ext cx="80009" cy="93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70170" y="2599689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560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70170" y="3016250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0"/>
                </a:moveTo>
                <a:lnTo>
                  <a:pt x="0" y="415289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00320" y="3431540"/>
            <a:ext cx="80009" cy="939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80559" y="3506470"/>
            <a:ext cx="623570" cy="86360"/>
          </a:xfrm>
          <a:custGeom>
            <a:avLst/>
            <a:gdLst/>
            <a:ahLst/>
            <a:cxnLst/>
            <a:rect l="l" t="t" r="r" b="b"/>
            <a:pathLst>
              <a:path w="623570" h="86360">
                <a:moveTo>
                  <a:pt x="619760" y="0"/>
                </a:moveTo>
                <a:lnTo>
                  <a:pt x="580389" y="7619"/>
                </a:lnTo>
                <a:lnTo>
                  <a:pt x="463550" y="26669"/>
                </a:lnTo>
                <a:lnTo>
                  <a:pt x="426719" y="33019"/>
                </a:lnTo>
                <a:lnTo>
                  <a:pt x="309879" y="48259"/>
                </a:lnTo>
                <a:lnTo>
                  <a:pt x="193039" y="59689"/>
                </a:lnTo>
                <a:lnTo>
                  <a:pt x="154939" y="60959"/>
                </a:lnTo>
                <a:lnTo>
                  <a:pt x="116839" y="63500"/>
                </a:lnTo>
                <a:lnTo>
                  <a:pt x="39369" y="66039"/>
                </a:lnTo>
                <a:lnTo>
                  <a:pt x="0" y="66039"/>
                </a:lnTo>
                <a:lnTo>
                  <a:pt x="0" y="86359"/>
                </a:lnTo>
                <a:lnTo>
                  <a:pt x="39369" y="86359"/>
                </a:lnTo>
                <a:lnTo>
                  <a:pt x="77469" y="85089"/>
                </a:lnTo>
                <a:lnTo>
                  <a:pt x="116839" y="82550"/>
                </a:lnTo>
                <a:lnTo>
                  <a:pt x="154939" y="81279"/>
                </a:lnTo>
                <a:lnTo>
                  <a:pt x="233679" y="76200"/>
                </a:lnTo>
                <a:lnTo>
                  <a:pt x="273050" y="72389"/>
                </a:lnTo>
                <a:lnTo>
                  <a:pt x="311150" y="67309"/>
                </a:lnTo>
                <a:lnTo>
                  <a:pt x="350519" y="63500"/>
                </a:lnTo>
                <a:lnTo>
                  <a:pt x="427989" y="53339"/>
                </a:lnTo>
                <a:lnTo>
                  <a:pt x="468629" y="46989"/>
                </a:lnTo>
                <a:lnTo>
                  <a:pt x="546100" y="34289"/>
                </a:lnTo>
                <a:lnTo>
                  <a:pt x="623569" y="19050"/>
                </a:lnTo>
                <a:lnTo>
                  <a:pt x="6197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58259" y="3506470"/>
            <a:ext cx="622300" cy="86360"/>
          </a:xfrm>
          <a:custGeom>
            <a:avLst/>
            <a:gdLst/>
            <a:ahLst/>
            <a:cxnLst/>
            <a:rect l="l" t="t" r="r" b="b"/>
            <a:pathLst>
              <a:path w="622300" h="86360">
                <a:moveTo>
                  <a:pt x="3810" y="0"/>
                </a:moveTo>
                <a:lnTo>
                  <a:pt x="76200" y="34289"/>
                </a:lnTo>
                <a:lnTo>
                  <a:pt x="195579" y="53339"/>
                </a:lnTo>
                <a:lnTo>
                  <a:pt x="271779" y="63500"/>
                </a:lnTo>
                <a:lnTo>
                  <a:pt x="311150" y="67309"/>
                </a:lnTo>
                <a:lnTo>
                  <a:pt x="350519" y="72389"/>
                </a:lnTo>
                <a:lnTo>
                  <a:pt x="388619" y="76200"/>
                </a:lnTo>
                <a:lnTo>
                  <a:pt x="467360" y="81279"/>
                </a:lnTo>
                <a:lnTo>
                  <a:pt x="505460" y="82550"/>
                </a:lnTo>
                <a:lnTo>
                  <a:pt x="543560" y="85089"/>
                </a:lnTo>
                <a:lnTo>
                  <a:pt x="584200" y="86359"/>
                </a:lnTo>
                <a:lnTo>
                  <a:pt x="622300" y="86359"/>
                </a:lnTo>
                <a:lnTo>
                  <a:pt x="622300" y="66039"/>
                </a:lnTo>
                <a:lnTo>
                  <a:pt x="584200" y="66039"/>
                </a:lnTo>
                <a:lnTo>
                  <a:pt x="505460" y="63500"/>
                </a:lnTo>
                <a:lnTo>
                  <a:pt x="467360" y="60959"/>
                </a:lnTo>
                <a:lnTo>
                  <a:pt x="429260" y="59689"/>
                </a:lnTo>
                <a:lnTo>
                  <a:pt x="312419" y="48259"/>
                </a:lnTo>
                <a:lnTo>
                  <a:pt x="196850" y="33019"/>
                </a:lnTo>
                <a:lnTo>
                  <a:pt x="41910" y="7619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82059" y="3431540"/>
            <a:ext cx="80010" cy="93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92220" y="3016250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0"/>
                </a:moveTo>
                <a:lnTo>
                  <a:pt x="0" y="415289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92220" y="2599689"/>
            <a:ext cx="0" cy="416559"/>
          </a:xfrm>
          <a:custGeom>
            <a:avLst/>
            <a:gdLst/>
            <a:ahLst/>
            <a:cxnLst/>
            <a:rect l="l" t="t" r="r" b="b"/>
            <a:pathLst>
              <a:path h="416560">
                <a:moveTo>
                  <a:pt x="0" y="0"/>
                </a:moveTo>
                <a:lnTo>
                  <a:pt x="0" y="416560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82059" y="2505710"/>
            <a:ext cx="80010" cy="939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844290" y="2569210"/>
            <a:ext cx="1300480" cy="120650"/>
          </a:xfrm>
          <a:custGeom>
            <a:avLst/>
            <a:gdLst/>
            <a:ahLst/>
            <a:cxnLst/>
            <a:rect l="l" t="t" r="r" b="b"/>
            <a:pathLst>
              <a:path w="1300479" h="120650">
                <a:moveTo>
                  <a:pt x="717550" y="0"/>
                </a:moveTo>
                <a:lnTo>
                  <a:pt x="650239" y="0"/>
                </a:lnTo>
                <a:lnTo>
                  <a:pt x="374650" y="12700"/>
                </a:lnTo>
                <a:lnTo>
                  <a:pt x="101600" y="43179"/>
                </a:lnTo>
                <a:lnTo>
                  <a:pt x="0" y="69850"/>
                </a:lnTo>
                <a:lnTo>
                  <a:pt x="0" y="120650"/>
                </a:lnTo>
                <a:lnTo>
                  <a:pt x="101600" y="113029"/>
                </a:lnTo>
                <a:lnTo>
                  <a:pt x="377189" y="87629"/>
                </a:lnTo>
                <a:lnTo>
                  <a:pt x="514350" y="80010"/>
                </a:lnTo>
                <a:lnTo>
                  <a:pt x="533400" y="77469"/>
                </a:lnTo>
                <a:lnTo>
                  <a:pt x="1300480" y="77469"/>
                </a:lnTo>
                <a:lnTo>
                  <a:pt x="1300480" y="71119"/>
                </a:lnTo>
                <a:lnTo>
                  <a:pt x="1197610" y="44450"/>
                </a:lnTo>
                <a:lnTo>
                  <a:pt x="923289" y="11429"/>
                </a:lnTo>
                <a:lnTo>
                  <a:pt x="717550" y="0"/>
                </a:lnTo>
                <a:close/>
              </a:path>
              <a:path w="1300479" h="120650">
                <a:moveTo>
                  <a:pt x="1300480" y="77469"/>
                </a:moveTo>
                <a:lnTo>
                  <a:pt x="650239" y="77469"/>
                </a:lnTo>
                <a:lnTo>
                  <a:pt x="924560" y="87629"/>
                </a:lnTo>
                <a:lnTo>
                  <a:pt x="1197610" y="113029"/>
                </a:lnTo>
                <a:lnTo>
                  <a:pt x="1300480" y="120650"/>
                </a:lnTo>
                <a:lnTo>
                  <a:pt x="1300480" y="774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34129" y="2584450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98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34129" y="3012439"/>
            <a:ext cx="0" cy="429259"/>
          </a:xfrm>
          <a:custGeom>
            <a:avLst/>
            <a:gdLst/>
            <a:ahLst/>
            <a:cxnLst/>
            <a:rect l="l" t="t" r="r" b="b"/>
            <a:pathLst>
              <a:path h="429260">
                <a:moveTo>
                  <a:pt x="0" y="0"/>
                </a:moveTo>
                <a:lnTo>
                  <a:pt x="0" y="42926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120640" y="2578100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80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120640" y="3009900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0"/>
                </a:moveTo>
                <a:lnTo>
                  <a:pt x="0" y="43052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67150" y="3726179"/>
            <a:ext cx="1240790" cy="179070"/>
          </a:xfrm>
          <a:custGeom>
            <a:avLst/>
            <a:gdLst/>
            <a:ahLst/>
            <a:cxnLst/>
            <a:rect l="l" t="t" r="r" b="b"/>
            <a:pathLst>
              <a:path w="1240789" h="179070">
                <a:moveTo>
                  <a:pt x="689610" y="0"/>
                </a:moveTo>
                <a:lnTo>
                  <a:pt x="618489" y="0"/>
                </a:lnTo>
                <a:lnTo>
                  <a:pt x="327660" y="16510"/>
                </a:lnTo>
                <a:lnTo>
                  <a:pt x="22860" y="64770"/>
                </a:lnTo>
                <a:lnTo>
                  <a:pt x="6350" y="73660"/>
                </a:lnTo>
                <a:lnTo>
                  <a:pt x="0" y="88900"/>
                </a:lnTo>
                <a:lnTo>
                  <a:pt x="3810" y="102870"/>
                </a:lnTo>
                <a:lnTo>
                  <a:pt x="16510" y="113030"/>
                </a:lnTo>
                <a:lnTo>
                  <a:pt x="330200" y="167640"/>
                </a:lnTo>
                <a:lnTo>
                  <a:pt x="477520" y="179070"/>
                </a:lnTo>
                <a:lnTo>
                  <a:pt x="618489" y="179070"/>
                </a:lnTo>
                <a:lnTo>
                  <a:pt x="909320" y="156210"/>
                </a:lnTo>
                <a:lnTo>
                  <a:pt x="1234439" y="97790"/>
                </a:lnTo>
                <a:lnTo>
                  <a:pt x="1240789" y="85090"/>
                </a:lnTo>
                <a:lnTo>
                  <a:pt x="1234439" y="71120"/>
                </a:lnTo>
                <a:lnTo>
                  <a:pt x="913129" y="17780"/>
                </a:lnTo>
                <a:lnTo>
                  <a:pt x="763270" y="2540"/>
                </a:lnTo>
                <a:lnTo>
                  <a:pt x="68961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150100" y="3482340"/>
            <a:ext cx="914400" cy="99060"/>
          </a:xfrm>
          <a:custGeom>
            <a:avLst/>
            <a:gdLst/>
            <a:ahLst/>
            <a:cxnLst/>
            <a:rect l="l" t="t" r="r" b="b"/>
            <a:pathLst>
              <a:path w="914400" h="99060">
                <a:moveTo>
                  <a:pt x="0" y="0"/>
                </a:moveTo>
                <a:lnTo>
                  <a:pt x="231140" y="43180"/>
                </a:lnTo>
                <a:lnTo>
                  <a:pt x="539750" y="81280"/>
                </a:lnTo>
                <a:lnTo>
                  <a:pt x="847090" y="99060"/>
                </a:lnTo>
                <a:lnTo>
                  <a:pt x="873759" y="91439"/>
                </a:lnTo>
                <a:lnTo>
                  <a:pt x="895350" y="76200"/>
                </a:lnTo>
                <a:lnTo>
                  <a:pt x="910590" y="50800"/>
                </a:lnTo>
                <a:lnTo>
                  <a:pt x="914400" y="35560"/>
                </a:lnTo>
                <a:lnTo>
                  <a:pt x="91440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47509" y="3382009"/>
            <a:ext cx="1316990" cy="116839"/>
          </a:xfrm>
          <a:custGeom>
            <a:avLst/>
            <a:gdLst/>
            <a:ahLst/>
            <a:cxnLst/>
            <a:rect l="l" t="t" r="r" b="b"/>
            <a:pathLst>
              <a:path w="1316990" h="116839">
                <a:moveTo>
                  <a:pt x="0" y="0"/>
                </a:moveTo>
                <a:lnTo>
                  <a:pt x="20320" y="7619"/>
                </a:lnTo>
                <a:lnTo>
                  <a:pt x="402590" y="100329"/>
                </a:lnTo>
                <a:lnTo>
                  <a:pt x="1316990" y="116839"/>
                </a:lnTo>
                <a:lnTo>
                  <a:pt x="1316990" y="2286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04330" y="3335020"/>
            <a:ext cx="1360170" cy="118110"/>
          </a:xfrm>
          <a:custGeom>
            <a:avLst/>
            <a:gdLst/>
            <a:ahLst/>
            <a:cxnLst/>
            <a:rect l="l" t="t" r="r" b="b"/>
            <a:pathLst>
              <a:path w="1360170" h="118110">
                <a:moveTo>
                  <a:pt x="0" y="0"/>
                </a:moveTo>
                <a:lnTo>
                  <a:pt x="21590" y="31750"/>
                </a:lnTo>
                <a:lnTo>
                  <a:pt x="63500" y="54609"/>
                </a:lnTo>
                <a:lnTo>
                  <a:pt x="228600" y="96519"/>
                </a:lnTo>
                <a:lnTo>
                  <a:pt x="1360170" y="118109"/>
                </a:lnTo>
                <a:lnTo>
                  <a:pt x="1360170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701790" y="3286759"/>
            <a:ext cx="1362710" cy="118110"/>
          </a:xfrm>
          <a:custGeom>
            <a:avLst/>
            <a:gdLst/>
            <a:ahLst/>
            <a:cxnLst/>
            <a:rect l="l" t="t" r="r" b="b"/>
            <a:pathLst>
              <a:path w="1362709" h="118110">
                <a:moveTo>
                  <a:pt x="0" y="0"/>
                </a:moveTo>
                <a:lnTo>
                  <a:pt x="0" y="33019"/>
                </a:lnTo>
                <a:lnTo>
                  <a:pt x="11429" y="66039"/>
                </a:lnTo>
                <a:lnTo>
                  <a:pt x="45719" y="95250"/>
                </a:lnTo>
                <a:lnTo>
                  <a:pt x="1362709" y="118110"/>
                </a:lnTo>
                <a:lnTo>
                  <a:pt x="136270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701790" y="3239770"/>
            <a:ext cx="1362710" cy="118110"/>
          </a:xfrm>
          <a:custGeom>
            <a:avLst/>
            <a:gdLst/>
            <a:ahLst/>
            <a:cxnLst/>
            <a:rect l="l" t="t" r="r" b="b"/>
            <a:pathLst>
              <a:path w="1362709" h="118110">
                <a:moveTo>
                  <a:pt x="0" y="0"/>
                </a:moveTo>
                <a:lnTo>
                  <a:pt x="0" y="80009"/>
                </a:lnTo>
                <a:lnTo>
                  <a:pt x="2539" y="95250"/>
                </a:lnTo>
                <a:lnTo>
                  <a:pt x="1362709" y="118109"/>
                </a:lnTo>
                <a:lnTo>
                  <a:pt x="136270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01790" y="3194050"/>
            <a:ext cx="1362710" cy="116839"/>
          </a:xfrm>
          <a:custGeom>
            <a:avLst/>
            <a:gdLst/>
            <a:ahLst/>
            <a:cxnLst/>
            <a:rect l="l" t="t" r="r" b="b"/>
            <a:pathLst>
              <a:path w="1362709" h="116839">
                <a:moveTo>
                  <a:pt x="0" y="0"/>
                </a:moveTo>
                <a:lnTo>
                  <a:pt x="0" y="92710"/>
                </a:lnTo>
                <a:lnTo>
                  <a:pt x="1362709" y="116839"/>
                </a:lnTo>
                <a:lnTo>
                  <a:pt x="136270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01790" y="3145789"/>
            <a:ext cx="1362710" cy="118110"/>
          </a:xfrm>
          <a:custGeom>
            <a:avLst/>
            <a:gdLst/>
            <a:ahLst/>
            <a:cxnLst/>
            <a:rect l="l" t="t" r="r" b="b"/>
            <a:pathLst>
              <a:path w="1362709" h="118110">
                <a:moveTo>
                  <a:pt x="0" y="0"/>
                </a:moveTo>
                <a:lnTo>
                  <a:pt x="0" y="93980"/>
                </a:lnTo>
                <a:lnTo>
                  <a:pt x="1362709" y="118110"/>
                </a:lnTo>
                <a:lnTo>
                  <a:pt x="1362709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01790" y="3097529"/>
            <a:ext cx="1362710" cy="120650"/>
          </a:xfrm>
          <a:custGeom>
            <a:avLst/>
            <a:gdLst/>
            <a:ahLst/>
            <a:cxnLst/>
            <a:rect l="l" t="t" r="r" b="b"/>
            <a:pathLst>
              <a:path w="1362709" h="120650">
                <a:moveTo>
                  <a:pt x="0" y="0"/>
                </a:moveTo>
                <a:lnTo>
                  <a:pt x="0" y="96520"/>
                </a:lnTo>
                <a:lnTo>
                  <a:pt x="1362709" y="120650"/>
                </a:lnTo>
                <a:lnTo>
                  <a:pt x="136270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01790" y="3051810"/>
            <a:ext cx="1362710" cy="118110"/>
          </a:xfrm>
          <a:custGeom>
            <a:avLst/>
            <a:gdLst/>
            <a:ahLst/>
            <a:cxnLst/>
            <a:rect l="l" t="t" r="r" b="b"/>
            <a:pathLst>
              <a:path w="1362709" h="118110">
                <a:moveTo>
                  <a:pt x="0" y="0"/>
                </a:moveTo>
                <a:lnTo>
                  <a:pt x="0" y="93979"/>
                </a:lnTo>
                <a:lnTo>
                  <a:pt x="1362709" y="118110"/>
                </a:lnTo>
                <a:lnTo>
                  <a:pt x="136270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1790" y="3004820"/>
            <a:ext cx="1362710" cy="118110"/>
          </a:xfrm>
          <a:custGeom>
            <a:avLst/>
            <a:gdLst/>
            <a:ahLst/>
            <a:cxnLst/>
            <a:rect l="l" t="t" r="r" b="b"/>
            <a:pathLst>
              <a:path w="1362709" h="118110">
                <a:moveTo>
                  <a:pt x="0" y="0"/>
                </a:moveTo>
                <a:lnTo>
                  <a:pt x="0" y="92709"/>
                </a:lnTo>
                <a:lnTo>
                  <a:pt x="1362709" y="118109"/>
                </a:lnTo>
                <a:lnTo>
                  <a:pt x="136270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01790" y="2957829"/>
            <a:ext cx="1362710" cy="118110"/>
          </a:xfrm>
          <a:custGeom>
            <a:avLst/>
            <a:gdLst/>
            <a:ahLst/>
            <a:cxnLst/>
            <a:rect l="l" t="t" r="r" b="b"/>
            <a:pathLst>
              <a:path w="1362709" h="118110">
                <a:moveTo>
                  <a:pt x="0" y="0"/>
                </a:moveTo>
                <a:lnTo>
                  <a:pt x="0" y="93980"/>
                </a:lnTo>
                <a:lnTo>
                  <a:pt x="1362709" y="118110"/>
                </a:lnTo>
                <a:lnTo>
                  <a:pt x="1362709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01790" y="2910839"/>
            <a:ext cx="1362710" cy="118110"/>
          </a:xfrm>
          <a:custGeom>
            <a:avLst/>
            <a:gdLst/>
            <a:ahLst/>
            <a:cxnLst/>
            <a:rect l="l" t="t" r="r" b="b"/>
            <a:pathLst>
              <a:path w="1362709" h="118110">
                <a:moveTo>
                  <a:pt x="0" y="0"/>
                </a:moveTo>
                <a:lnTo>
                  <a:pt x="0" y="93980"/>
                </a:lnTo>
                <a:lnTo>
                  <a:pt x="1362709" y="118110"/>
                </a:lnTo>
                <a:lnTo>
                  <a:pt x="1362709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01790" y="2863850"/>
            <a:ext cx="1362710" cy="118110"/>
          </a:xfrm>
          <a:custGeom>
            <a:avLst/>
            <a:gdLst/>
            <a:ahLst/>
            <a:cxnLst/>
            <a:rect l="l" t="t" r="r" b="b"/>
            <a:pathLst>
              <a:path w="1362709" h="118110">
                <a:moveTo>
                  <a:pt x="0" y="0"/>
                </a:moveTo>
                <a:lnTo>
                  <a:pt x="0" y="93979"/>
                </a:lnTo>
                <a:lnTo>
                  <a:pt x="1362709" y="118110"/>
                </a:lnTo>
                <a:lnTo>
                  <a:pt x="1362709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01790" y="2815589"/>
            <a:ext cx="1362710" cy="119380"/>
          </a:xfrm>
          <a:custGeom>
            <a:avLst/>
            <a:gdLst/>
            <a:ahLst/>
            <a:cxnLst/>
            <a:rect l="l" t="t" r="r" b="b"/>
            <a:pathLst>
              <a:path w="1362709" h="119380">
                <a:moveTo>
                  <a:pt x="0" y="0"/>
                </a:moveTo>
                <a:lnTo>
                  <a:pt x="0" y="95250"/>
                </a:lnTo>
                <a:lnTo>
                  <a:pt x="1362709" y="119380"/>
                </a:lnTo>
                <a:lnTo>
                  <a:pt x="136270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01790" y="2769870"/>
            <a:ext cx="1362710" cy="118110"/>
          </a:xfrm>
          <a:custGeom>
            <a:avLst/>
            <a:gdLst/>
            <a:ahLst/>
            <a:cxnLst/>
            <a:rect l="l" t="t" r="r" b="b"/>
            <a:pathLst>
              <a:path w="1362709" h="118110">
                <a:moveTo>
                  <a:pt x="0" y="0"/>
                </a:moveTo>
                <a:lnTo>
                  <a:pt x="0" y="93979"/>
                </a:lnTo>
                <a:lnTo>
                  <a:pt x="1362709" y="118109"/>
                </a:lnTo>
                <a:lnTo>
                  <a:pt x="1362709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701790" y="2721610"/>
            <a:ext cx="1362710" cy="119380"/>
          </a:xfrm>
          <a:custGeom>
            <a:avLst/>
            <a:gdLst/>
            <a:ahLst/>
            <a:cxnLst/>
            <a:rect l="l" t="t" r="r" b="b"/>
            <a:pathLst>
              <a:path w="1362709" h="119380">
                <a:moveTo>
                  <a:pt x="0" y="0"/>
                </a:moveTo>
                <a:lnTo>
                  <a:pt x="0" y="93979"/>
                </a:lnTo>
                <a:lnTo>
                  <a:pt x="1362709" y="119379"/>
                </a:lnTo>
                <a:lnTo>
                  <a:pt x="136270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701790" y="2674620"/>
            <a:ext cx="1362710" cy="118110"/>
          </a:xfrm>
          <a:custGeom>
            <a:avLst/>
            <a:gdLst/>
            <a:ahLst/>
            <a:cxnLst/>
            <a:rect l="l" t="t" r="r" b="b"/>
            <a:pathLst>
              <a:path w="1362709" h="118110">
                <a:moveTo>
                  <a:pt x="13969" y="0"/>
                </a:moveTo>
                <a:lnTo>
                  <a:pt x="0" y="36829"/>
                </a:lnTo>
                <a:lnTo>
                  <a:pt x="0" y="95250"/>
                </a:lnTo>
                <a:lnTo>
                  <a:pt x="1362709" y="118109"/>
                </a:lnTo>
                <a:lnTo>
                  <a:pt x="1362709" y="24129"/>
                </a:lnTo>
                <a:lnTo>
                  <a:pt x="13969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01790" y="2630170"/>
            <a:ext cx="1362710" cy="116839"/>
          </a:xfrm>
          <a:custGeom>
            <a:avLst/>
            <a:gdLst/>
            <a:ahLst/>
            <a:cxnLst/>
            <a:rect l="l" t="t" r="r" b="b"/>
            <a:pathLst>
              <a:path w="1362709" h="116839">
                <a:moveTo>
                  <a:pt x="107950" y="0"/>
                </a:moveTo>
                <a:lnTo>
                  <a:pt x="66039" y="10159"/>
                </a:lnTo>
                <a:lnTo>
                  <a:pt x="19050" y="39369"/>
                </a:lnTo>
                <a:lnTo>
                  <a:pt x="0" y="81279"/>
                </a:lnTo>
                <a:lnTo>
                  <a:pt x="0" y="91439"/>
                </a:lnTo>
                <a:lnTo>
                  <a:pt x="1362709" y="116839"/>
                </a:lnTo>
                <a:lnTo>
                  <a:pt x="1362709" y="22859"/>
                </a:lnTo>
                <a:lnTo>
                  <a:pt x="10795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15759" y="2585720"/>
            <a:ext cx="1348740" cy="113030"/>
          </a:xfrm>
          <a:custGeom>
            <a:avLst/>
            <a:gdLst/>
            <a:ahLst/>
            <a:cxnLst/>
            <a:rect l="l" t="t" r="r" b="b"/>
            <a:pathLst>
              <a:path w="1348740" h="113030">
                <a:moveTo>
                  <a:pt x="271780" y="0"/>
                </a:moveTo>
                <a:lnTo>
                  <a:pt x="52070" y="54609"/>
                </a:lnTo>
                <a:lnTo>
                  <a:pt x="0" y="88900"/>
                </a:lnTo>
                <a:lnTo>
                  <a:pt x="1348740" y="113029"/>
                </a:lnTo>
                <a:lnTo>
                  <a:pt x="1348740" y="19050"/>
                </a:lnTo>
                <a:lnTo>
                  <a:pt x="27178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09740" y="2542539"/>
            <a:ext cx="1254760" cy="110489"/>
          </a:xfrm>
          <a:custGeom>
            <a:avLst/>
            <a:gdLst/>
            <a:ahLst/>
            <a:cxnLst/>
            <a:rect l="l" t="t" r="r" b="b"/>
            <a:pathLst>
              <a:path w="1254759" h="110489">
                <a:moveTo>
                  <a:pt x="373379" y="0"/>
                </a:moveTo>
                <a:lnTo>
                  <a:pt x="0" y="87630"/>
                </a:lnTo>
                <a:lnTo>
                  <a:pt x="1254759" y="110489"/>
                </a:lnTo>
                <a:lnTo>
                  <a:pt x="1254759" y="15239"/>
                </a:lnTo>
                <a:lnTo>
                  <a:pt x="373379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987540" y="2499360"/>
            <a:ext cx="1076960" cy="105410"/>
          </a:xfrm>
          <a:custGeom>
            <a:avLst/>
            <a:gdLst/>
            <a:ahLst/>
            <a:cxnLst/>
            <a:rect l="l" t="t" r="r" b="b"/>
            <a:pathLst>
              <a:path w="1076959" h="105410">
                <a:moveTo>
                  <a:pt x="436879" y="0"/>
                </a:moveTo>
                <a:lnTo>
                  <a:pt x="393700" y="7619"/>
                </a:lnTo>
                <a:lnTo>
                  <a:pt x="0" y="86360"/>
                </a:lnTo>
                <a:lnTo>
                  <a:pt x="1076959" y="105410"/>
                </a:lnTo>
                <a:lnTo>
                  <a:pt x="1076959" y="11429"/>
                </a:lnTo>
                <a:lnTo>
                  <a:pt x="436879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183119" y="2448560"/>
            <a:ext cx="881380" cy="109220"/>
          </a:xfrm>
          <a:custGeom>
            <a:avLst/>
            <a:gdLst/>
            <a:ahLst/>
            <a:cxnLst/>
            <a:rect l="l" t="t" r="r" b="b"/>
            <a:pathLst>
              <a:path w="881379" h="109219">
                <a:moveTo>
                  <a:pt x="814070" y="0"/>
                </a:moveTo>
                <a:lnTo>
                  <a:pt x="505459" y="21589"/>
                </a:lnTo>
                <a:lnTo>
                  <a:pt x="198120" y="58419"/>
                </a:lnTo>
                <a:lnTo>
                  <a:pt x="0" y="93979"/>
                </a:lnTo>
                <a:lnTo>
                  <a:pt x="881379" y="109219"/>
                </a:lnTo>
                <a:lnTo>
                  <a:pt x="881379" y="80010"/>
                </a:lnTo>
                <a:lnTo>
                  <a:pt x="876300" y="48260"/>
                </a:lnTo>
                <a:lnTo>
                  <a:pt x="861059" y="24129"/>
                </a:lnTo>
                <a:lnTo>
                  <a:pt x="839470" y="6350"/>
                </a:lnTo>
                <a:lnTo>
                  <a:pt x="826770" y="1269"/>
                </a:lnTo>
                <a:lnTo>
                  <a:pt x="81407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64019" y="2495550"/>
            <a:ext cx="619760" cy="156210"/>
          </a:xfrm>
          <a:custGeom>
            <a:avLst/>
            <a:gdLst/>
            <a:ahLst/>
            <a:cxnLst/>
            <a:rect l="l" t="t" r="r" b="b"/>
            <a:pathLst>
              <a:path w="619759" h="156210">
                <a:moveTo>
                  <a:pt x="617220" y="0"/>
                </a:moveTo>
                <a:lnTo>
                  <a:pt x="615950" y="0"/>
                </a:lnTo>
                <a:lnTo>
                  <a:pt x="576579" y="6350"/>
                </a:lnTo>
                <a:lnTo>
                  <a:pt x="461009" y="29210"/>
                </a:lnTo>
                <a:lnTo>
                  <a:pt x="424179" y="35560"/>
                </a:lnTo>
                <a:lnTo>
                  <a:pt x="384809" y="43179"/>
                </a:lnTo>
                <a:lnTo>
                  <a:pt x="346709" y="52070"/>
                </a:lnTo>
                <a:lnTo>
                  <a:pt x="307339" y="59689"/>
                </a:lnTo>
                <a:lnTo>
                  <a:pt x="269239" y="69850"/>
                </a:lnTo>
                <a:lnTo>
                  <a:pt x="154939" y="96520"/>
                </a:lnTo>
                <a:lnTo>
                  <a:pt x="78739" y="116839"/>
                </a:lnTo>
                <a:lnTo>
                  <a:pt x="39370" y="125729"/>
                </a:lnTo>
                <a:lnTo>
                  <a:pt x="0" y="135889"/>
                </a:lnTo>
                <a:lnTo>
                  <a:pt x="5079" y="156210"/>
                </a:lnTo>
                <a:lnTo>
                  <a:pt x="119379" y="125729"/>
                </a:lnTo>
                <a:lnTo>
                  <a:pt x="198120" y="107950"/>
                </a:lnTo>
                <a:lnTo>
                  <a:pt x="236220" y="97789"/>
                </a:lnTo>
                <a:lnTo>
                  <a:pt x="273050" y="88900"/>
                </a:lnTo>
                <a:lnTo>
                  <a:pt x="312420" y="80010"/>
                </a:lnTo>
                <a:lnTo>
                  <a:pt x="350520" y="72389"/>
                </a:lnTo>
                <a:lnTo>
                  <a:pt x="388620" y="63500"/>
                </a:lnTo>
                <a:lnTo>
                  <a:pt x="504189" y="40639"/>
                </a:lnTo>
                <a:lnTo>
                  <a:pt x="542289" y="34289"/>
                </a:lnTo>
                <a:lnTo>
                  <a:pt x="580389" y="26670"/>
                </a:lnTo>
                <a:lnTo>
                  <a:pt x="619759" y="21589"/>
                </a:lnTo>
                <a:lnTo>
                  <a:pt x="618489" y="21589"/>
                </a:lnTo>
                <a:lnTo>
                  <a:pt x="6172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381240" y="2442210"/>
            <a:ext cx="615950" cy="74930"/>
          </a:xfrm>
          <a:custGeom>
            <a:avLst/>
            <a:gdLst/>
            <a:ahLst/>
            <a:cxnLst/>
            <a:rect l="l" t="t" r="r" b="b"/>
            <a:pathLst>
              <a:path w="615950" h="74930">
                <a:moveTo>
                  <a:pt x="615950" y="0"/>
                </a:moveTo>
                <a:lnTo>
                  <a:pt x="461009" y="5079"/>
                </a:lnTo>
                <a:lnTo>
                  <a:pt x="384809" y="10160"/>
                </a:lnTo>
                <a:lnTo>
                  <a:pt x="346709" y="13969"/>
                </a:lnTo>
                <a:lnTo>
                  <a:pt x="306069" y="16510"/>
                </a:lnTo>
                <a:lnTo>
                  <a:pt x="267969" y="21589"/>
                </a:lnTo>
                <a:lnTo>
                  <a:pt x="229869" y="24129"/>
                </a:lnTo>
                <a:lnTo>
                  <a:pt x="190500" y="29210"/>
                </a:lnTo>
                <a:lnTo>
                  <a:pt x="153669" y="33019"/>
                </a:lnTo>
                <a:lnTo>
                  <a:pt x="114300" y="39369"/>
                </a:lnTo>
                <a:lnTo>
                  <a:pt x="77469" y="44450"/>
                </a:lnTo>
                <a:lnTo>
                  <a:pt x="38100" y="48260"/>
                </a:lnTo>
                <a:lnTo>
                  <a:pt x="0" y="53339"/>
                </a:lnTo>
                <a:lnTo>
                  <a:pt x="1269" y="74929"/>
                </a:lnTo>
                <a:lnTo>
                  <a:pt x="39369" y="68579"/>
                </a:lnTo>
                <a:lnTo>
                  <a:pt x="193039" y="48260"/>
                </a:lnTo>
                <a:lnTo>
                  <a:pt x="346709" y="33019"/>
                </a:lnTo>
                <a:lnTo>
                  <a:pt x="501650" y="22860"/>
                </a:lnTo>
                <a:lnTo>
                  <a:pt x="577850" y="20319"/>
                </a:lnTo>
                <a:lnTo>
                  <a:pt x="615950" y="17779"/>
                </a:lnTo>
                <a:lnTo>
                  <a:pt x="615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997190" y="2442210"/>
            <a:ext cx="76200" cy="876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63865" y="2529839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0"/>
                </a:moveTo>
                <a:lnTo>
                  <a:pt x="0" y="48768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63865" y="3017520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513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997190" y="3502659"/>
            <a:ext cx="76200" cy="88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381240" y="3516629"/>
            <a:ext cx="615950" cy="74930"/>
          </a:xfrm>
          <a:custGeom>
            <a:avLst/>
            <a:gdLst/>
            <a:ahLst/>
            <a:cxnLst/>
            <a:rect l="l" t="t" r="r" b="b"/>
            <a:pathLst>
              <a:path w="615950" h="74929">
                <a:moveTo>
                  <a:pt x="1269" y="0"/>
                </a:moveTo>
                <a:lnTo>
                  <a:pt x="0" y="19050"/>
                </a:lnTo>
                <a:lnTo>
                  <a:pt x="38100" y="24130"/>
                </a:lnTo>
                <a:lnTo>
                  <a:pt x="77469" y="30480"/>
                </a:lnTo>
                <a:lnTo>
                  <a:pt x="153669" y="40640"/>
                </a:lnTo>
                <a:lnTo>
                  <a:pt x="190500" y="44450"/>
                </a:lnTo>
                <a:lnTo>
                  <a:pt x="229869" y="49530"/>
                </a:lnTo>
                <a:lnTo>
                  <a:pt x="267969" y="50800"/>
                </a:lnTo>
                <a:lnTo>
                  <a:pt x="306069" y="55880"/>
                </a:lnTo>
                <a:lnTo>
                  <a:pt x="346709" y="58420"/>
                </a:lnTo>
                <a:lnTo>
                  <a:pt x="384809" y="62230"/>
                </a:lnTo>
                <a:lnTo>
                  <a:pt x="422909" y="64770"/>
                </a:lnTo>
                <a:lnTo>
                  <a:pt x="461009" y="66040"/>
                </a:lnTo>
                <a:lnTo>
                  <a:pt x="500379" y="69850"/>
                </a:lnTo>
                <a:lnTo>
                  <a:pt x="577850" y="72390"/>
                </a:lnTo>
                <a:lnTo>
                  <a:pt x="615950" y="74930"/>
                </a:lnTo>
                <a:lnTo>
                  <a:pt x="615950" y="54610"/>
                </a:lnTo>
                <a:lnTo>
                  <a:pt x="577850" y="53340"/>
                </a:lnTo>
                <a:lnTo>
                  <a:pt x="538479" y="50800"/>
                </a:lnTo>
                <a:lnTo>
                  <a:pt x="501650" y="50800"/>
                </a:lnTo>
                <a:lnTo>
                  <a:pt x="463550" y="46990"/>
                </a:lnTo>
                <a:lnTo>
                  <a:pt x="346709" y="39370"/>
                </a:lnTo>
                <a:lnTo>
                  <a:pt x="308609" y="35560"/>
                </a:lnTo>
                <a:lnTo>
                  <a:pt x="270509" y="33020"/>
                </a:lnTo>
                <a:lnTo>
                  <a:pt x="232409" y="29210"/>
                </a:lnTo>
                <a:lnTo>
                  <a:pt x="193039" y="24130"/>
                </a:lnTo>
                <a:lnTo>
                  <a:pt x="154939" y="20320"/>
                </a:lnTo>
                <a:lnTo>
                  <a:pt x="78739" y="10160"/>
                </a:lnTo>
                <a:lnTo>
                  <a:pt x="39369" y="6350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64019" y="3380740"/>
            <a:ext cx="618490" cy="154940"/>
          </a:xfrm>
          <a:custGeom>
            <a:avLst/>
            <a:gdLst/>
            <a:ahLst/>
            <a:cxnLst/>
            <a:rect l="l" t="t" r="r" b="b"/>
            <a:pathLst>
              <a:path w="618490" h="154939">
                <a:moveTo>
                  <a:pt x="5079" y="0"/>
                </a:moveTo>
                <a:lnTo>
                  <a:pt x="1270" y="19050"/>
                </a:lnTo>
                <a:lnTo>
                  <a:pt x="0" y="19050"/>
                </a:lnTo>
                <a:lnTo>
                  <a:pt x="154939" y="59689"/>
                </a:lnTo>
                <a:lnTo>
                  <a:pt x="384809" y="113030"/>
                </a:lnTo>
                <a:lnTo>
                  <a:pt x="424179" y="120650"/>
                </a:lnTo>
                <a:lnTo>
                  <a:pt x="461009" y="128270"/>
                </a:lnTo>
                <a:lnTo>
                  <a:pt x="500379" y="135889"/>
                </a:lnTo>
                <a:lnTo>
                  <a:pt x="576579" y="148589"/>
                </a:lnTo>
                <a:lnTo>
                  <a:pt x="617220" y="154939"/>
                </a:lnTo>
                <a:lnTo>
                  <a:pt x="618489" y="135889"/>
                </a:lnTo>
                <a:lnTo>
                  <a:pt x="580389" y="129539"/>
                </a:lnTo>
                <a:lnTo>
                  <a:pt x="542289" y="121920"/>
                </a:lnTo>
                <a:lnTo>
                  <a:pt x="504189" y="115570"/>
                </a:lnTo>
                <a:lnTo>
                  <a:pt x="350520" y="85089"/>
                </a:lnTo>
                <a:lnTo>
                  <a:pt x="273050" y="67310"/>
                </a:lnTo>
                <a:lnTo>
                  <a:pt x="198120" y="49530"/>
                </a:lnTo>
                <a:lnTo>
                  <a:pt x="81279" y="19050"/>
                </a:lnTo>
                <a:lnTo>
                  <a:pt x="43179" y="10160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90359" y="3321050"/>
            <a:ext cx="78740" cy="787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00519" y="301625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00519" y="271145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90359" y="2631439"/>
            <a:ext cx="78740" cy="8001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19569" y="2573020"/>
            <a:ext cx="1325880" cy="203200"/>
          </a:xfrm>
          <a:custGeom>
            <a:avLst/>
            <a:gdLst/>
            <a:ahLst/>
            <a:cxnLst/>
            <a:rect l="l" t="t" r="r" b="b"/>
            <a:pathLst>
              <a:path w="1325879" h="203200">
                <a:moveTo>
                  <a:pt x="1295400" y="0"/>
                </a:moveTo>
                <a:lnTo>
                  <a:pt x="1221739" y="0"/>
                </a:lnTo>
                <a:lnTo>
                  <a:pt x="942339" y="15239"/>
                </a:lnTo>
                <a:lnTo>
                  <a:pt x="662939" y="43179"/>
                </a:lnTo>
                <a:lnTo>
                  <a:pt x="383539" y="85089"/>
                </a:lnTo>
                <a:lnTo>
                  <a:pt x="104139" y="134619"/>
                </a:lnTo>
                <a:lnTo>
                  <a:pt x="0" y="166369"/>
                </a:lnTo>
                <a:lnTo>
                  <a:pt x="0" y="203200"/>
                </a:lnTo>
                <a:lnTo>
                  <a:pt x="662939" y="111759"/>
                </a:lnTo>
                <a:lnTo>
                  <a:pt x="1221739" y="76200"/>
                </a:lnTo>
                <a:lnTo>
                  <a:pt x="1325879" y="66039"/>
                </a:lnTo>
                <a:lnTo>
                  <a:pt x="1325879" y="7619"/>
                </a:lnTo>
                <a:lnTo>
                  <a:pt x="1295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741794" y="2696210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5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41794" y="3013710"/>
            <a:ext cx="0" cy="318770"/>
          </a:xfrm>
          <a:custGeom>
            <a:avLst/>
            <a:gdLst/>
            <a:ahLst/>
            <a:cxnLst/>
            <a:rect l="l" t="t" r="r" b="b"/>
            <a:pathLst>
              <a:path h="318770">
                <a:moveTo>
                  <a:pt x="0" y="0"/>
                </a:moveTo>
                <a:lnTo>
                  <a:pt x="0" y="31876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19415" y="2522220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530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019415" y="3017520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56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55130" y="3688079"/>
            <a:ext cx="1239520" cy="241300"/>
          </a:xfrm>
          <a:custGeom>
            <a:avLst/>
            <a:gdLst/>
            <a:ahLst/>
            <a:cxnLst/>
            <a:rect l="l" t="t" r="r" b="b"/>
            <a:pathLst>
              <a:path w="1239520" h="241300">
                <a:moveTo>
                  <a:pt x="791210" y="0"/>
                </a:moveTo>
                <a:lnTo>
                  <a:pt x="679450" y="0"/>
                </a:lnTo>
                <a:lnTo>
                  <a:pt x="359410" y="29210"/>
                </a:lnTo>
                <a:lnTo>
                  <a:pt x="22860" y="91440"/>
                </a:lnTo>
                <a:lnTo>
                  <a:pt x="6350" y="100330"/>
                </a:lnTo>
                <a:lnTo>
                  <a:pt x="0" y="114300"/>
                </a:lnTo>
                <a:lnTo>
                  <a:pt x="3810" y="129540"/>
                </a:lnTo>
                <a:lnTo>
                  <a:pt x="13970" y="138430"/>
                </a:lnTo>
                <a:lnTo>
                  <a:pt x="370840" y="212090"/>
                </a:lnTo>
                <a:lnTo>
                  <a:pt x="709929" y="241300"/>
                </a:lnTo>
                <a:lnTo>
                  <a:pt x="789940" y="238760"/>
                </a:lnTo>
                <a:lnTo>
                  <a:pt x="866140" y="234950"/>
                </a:lnTo>
                <a:lnTo>
                  <a:pt x="1007110" y="213360"/>
                </a:lnTo>
                <a:lnTo>
                  <a:pt x="1130300" y="176530"/>
                </a:lnTo>
                <a:lnTo>
                  <a:pt x="1233170" y="123190"/>
                </a:lnTo>
                <a:lnTo>
                  <a:pt x="1239520" y="109220"/>
                </a:lnTo>
                <a:lnTo>
                  <a:pt x="1233170" y="97790"/>
                </a:lnTo>
                <a:lnTo>
                  <a:pt x="1107440" y="49530"/>
                </a:lnTo>
                <a:lnTo>
                  <a:pt x="972820" y="19050"/>
                </a:lnTo>
                <a:lnTo>
                  <a:pt x="829310" y="2540"/>
                </a:lnTo>
                <a:lnTo>
                  <a:pt x="79121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18539" y="6045200"/>
            <a:ext cx="1485900" cy="106680"/>
          </a:xfrm>
          <a:custGeom>
            <a:avLst/>
            <a:gdLst/>
            <a:ahLst/>
            <a:cxnLst/>
            <a:rect l="l" t="t" r="r" b="b"/>
            <a:pathLst>
              <a:path w="1485900" h="106679">
                <a:moveTo>
                  <a:pt x="0" y="0"/>
                </a:moveTo>
                <a:lnTo>
                  <a:pt x="0" y="26670"/>
                </a:lnTo>
                <a:lnTo>
                  <a:pt x="7619" y="59690"/>
                </a:lnTo>
                <a:lnTo>
                  <a:pt x="22859" y="83820"/>
                </a:lnTo>
                <a:lnTo>
                  <a:pt x="74929" y="106679"/>
                </a:lnTo>
                <a:lnTo>
                  <a:pt x="1412240" y="106679"/>
                </a:lnTo>
                <a:lnTo>
                  <a:pt x="1464310" y="82550"/>
                </a:lnTo>
                <a:lnTo>
                  <a:pt x="1484630" y="41909"/>
                </a:lnTo>
                <a:lnTo>
                  <a:pt x="1485899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18539" y="5951220"/>
            <a:ext cx="1485900" cy="120650"/>
          </a:xfrm>
          <a:custGeom>
            <a:avLst/>
            <a:gdLst/>
            <a:ahLst/>
            <a:cxnLst/>
            <a:rect l="l" t="t" r="r" b="b"/>
            <a:pathLst>
              <a:path w="1485900" h="120650">
                <a:moveTo>
                  <a:pt x="0" y="0"/>
                </a:moveTo>
                <a:lnTo>
                  <a:pt x="0" y="93979"/>
                </a:lnTo>
                <a:lnTo>
                  <a:pt x="1485899" y="120649"/>
                </a:lnTo>
                <a:lnTo>
                  <a:pt x="1485899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18539" y="5904229"/>
            <a:ext cx="1485900" cy="120650"/>
          </a:xfrm>
          <a:custGeom>
            <a:avLst/>
            <a:gdLst/>
            <a:ahLst/>
            <a:cxnLst/>
            <a:rect l="l" t="t" r="r" b="b"/>
            <a:pathLst>
              <a:path w="1485900" h="120650">
                <a:moveTo>
                  <a:pt x="0" y="0"/>
                </a:moveTo>
                <a:lnTo>
                  <a:pt x="0" y="93980"/>
                </a:lnTo>
                <a:lnTo>
                  <a:pt x="1485899" y="120650"/>
                </a:lnTo>
                <a:lnTo>
                  <a:pt x="1485899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18539" y="5855970"/>
            <a:ext cx="1485900" cy="121920"/>
          </a:xfrm>
          <a:custGeom>
            <a:avLst/>
            <a:gdLst/>
            <a:ahLst/>
            <a:cxnLst/>
            <a:rect l="l" t="t" r="r" b="b"/>
            <a:pathLst>
              <a:path w="1485900" h="121920">
                <a:moveTo>
                  <a:pt x="0" y="0"/>
                </a:moveTo>
                <a:lnTo>
                  <a:pt x="0" y="95249"/>
                </a:lnTo>
                <a:lnTo>
                  <a:pt x="1485899" y="121919"/>
                </a:lnTo>
                <a:lnTo>
                  <a:pt x="1485899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18539" y="5808979"/>
            <a:ext cx="1485900" cy="121920"/>
          </a:xfrm>
          <a:custGeom>
            <a:avLst/>
            <a:gdLst/>
            <a:ahLst/>
            <a:cxnLst/>
            <a:rect l="l" t="t" r="r" b="b"/>
            <a:pathLst>
              <a:path w="1485900" h="121920">
                <a:moveTo>
                  <a:pt x="0" y="0"/>
                </a:moveTo>
                <a:lnTo>
                  <a:pt x="0" y="95250"/>
                </a:lnTo>
                <a:lnTo>
                  <a:pt x="1485899" y="121920"/>
                </a:lnTo>
                <a:lnTo>
                  <a:pt x="1485899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18539" y="5763259"/>
            <a:ext cx="1485900" cy="120650"/>
          </a:xfrm>
          <a:custGeom>
            <a:avLst/>
            <a:gdLst/>
            <a:ahLst/>
            <a:cxnLst/>
            <a:rect l="l" t="t" r="r" b="b"/>
            <a:pathLst>
              <a:path w="1485900" h="120650">
                <a:moveTo>
                  <a:pt x="0" y="0"/>
                </a:moveTo>
                <a:lnTo>
                  <a:pt x="0" y="92709"/>
                </a:lnTo>
                <a:lnTo>
                  <a:pt x="1485899" y="120649"/>
                </a:lnTo>
                <a:lnTo>
                  <a:pt x="1485899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18539" y="5716270"/>
            <a:ext cx="1485900" cy="119380"/>
          </a:xfrm>
          <a:custGeom>
            <a:avLst/>
            <a:gdLst/>
            <a:ahLst/>
            <a:cxnLst/>
            <a:rect l="l" t="t" r="r" b="b"/>
            <a:pathLst>
              <a:path w="1485900" h="119379">
                <a:moveTo>
                  <a:pt x="0" y="0"/>
                </a:moveTo>
                <a:lnTo>
                  <a:pt x="0" y="92709"/>
                </a:lnTo>
                <a:lnTo>
                  <a:pt x="1485899" y="119379"/>
                </a:lnTo>
                <a:lnTo>
                  <a:pt x="1485899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18539" y="5668009"/>
            <a:ext cx="1485900" cy="121920"/>
          </a:xfrm>
          <a:custGeom>
            <a:avLst/>
            <a:gdLst/>
            <a:ahLst/>
            <a:cxnLst/>
            <a:rect l="l" t="t" r="r" b="b"/>
            <a:pathLst>
              <a:path w="1485900" h="121920">
                <a:moveTo>
                  <a:pt x="0" y="0"/>
                </a:moveTo>
                <a:lnTo>
                  <a:pt x="0" y="95249"/>
                </a:lnTo>
                <a:lnTo>
                  <a:pt x="1485899" y="121919"/>
                </a:lnTo>
                <a:lnTo>
                  <a:pt x="1485899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18539" y="5621020"/>
            <a:ext cx="1485900" cy="120650"/>
          </a:xfrm>
          <a:custGeom>
            <a:avLst/>
            <a:gdLst/>
            <a:ahLst/>
            <a:cxnLst/>
            <a:rect l="l" t="t" r="r" b="b"/>
            <a:pathLst>
              <a:path w="1485900" h="120650">
                <a:moveTo>
                  <a:pt x="0" y="0"/>
                </a:moveTo>
                <a:lnTo>
                  <a:pt x="0" y="95249"/>
                </a:lnTo>
                <a:lnTo>
                  <a:pt x="1485899" y="120649"/>
                </a:lnTo>
                <a:lnTo>
                  <a:pt x="1485899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18539" y="5572759"/>
            <a:ext cx="1485900" cy="121920"/>
          </a:xfrm>
          <a:custGeom>
            <a:avLst/>
            <a:gdLst/>
            <a:ahLst/>
            <a:cxnLst/>
            <a:rect l="l" t="t" r="r" b="b"/>
            <a:pathLst>
              <a:path w="1485900" h="121920">
                <a:moveTo>
                  <a:pt x="0" y="0"/>
                </a:moveTo>
                <a:lnTo>
                  <a:pt x="0" y="95249"/>
                </a:lnTo>
                <a:lnTo>
                  <a:pt x="1485899" y="121919"/>
                </a:lnTo>
                <a:lnTo>
                  <a:pt x="1485899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18539" y="5525770"/>
            <a:ext cx="1485900" cy="120650"/>
          </a:xfrm>
          <a:custGeom>
            <a:avLst/>
            <a:gdLst/>
            <a:ahLst/>
            <a:cxnLst/>
            <a:rect l="l" t="t" r="r" b="b"/>
            <a:pathLst>
              <a:path w="1485900" h="120650">
                <a:moveTo>
                  <a:pt x="0" y="0"/>
                </a:moveTo>
                <a:lnTo>
                  <a:pt x="0" y="95249"/>
                </a:lnTo>
                <a:lnTo>
                  <a:pt x="1485899" y="120649"/>
                </a:lnTo>
                <a:lnTo>
                  <a:pt x="1485899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18539" y="5478779"/>
            <a:ext cx="1485900" cy="120650"/>
          </a:xfrm>
          <a:custGeom>
            <a:avLst/>
            <a:gdLst/>
            <a:ahLst/>
            <a:cxnLst/>
            <a:rect l="l" t="t" r="r" b="b"/>
            <a:pathLst>
              <a:path w="1485900" h="120650">
                <a:moveTo>
                  <a:pt x="0" y="0"/>
                </a:moveTo>
                <a:lnTo>
                  <a:pt x="0" y="93980"/>
                </a:lnTo>
                <a:lnTo>
                  <a:pt x="1485899" y="120650"/>
                </a:lnTo>
                <a:lnTo>
                  <a:pt x="1485899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18539" y="5431790"/>
            <a:ext cx="1485900" cy="120650"/>
          </a:xfrm>
          <a:custGeom>
            <a:avLst/>
            <a:gdLst/>
            <a:ahLst/>
            <a:cxnLst/>
            <a:rect l="l" t="t" r="r" b="b"/>
            <a:pathLst>
              <a:path w="1485900" h="120650">
                <a:moveTo>
                  <a:pt x="0" y="0"/>
                </a:moveTo>
                <a:lnTo>
                  <a:pt x="0" y="93980"/>
                </a:lnTo>
                <a:lnTo>
                  <a:pt x="1485899" y="120650"/>
                </a:lnTo>
                <a:lnTo>
                  <a:pt x="1485899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18539" y="5383529"/>
            <a:ext cx="1485900" cy="121920"/>
          </a:xfrm>
          <a:custGeom>
            <a:avLst/>
            <a:gdLst/>
            <a:ahLst/>
            <a:cxnLst/>
            <a:rect l="l" t="t" r="r" b="b"/>
            <a:pathLst>
              <a:path w="1485900" h="121920">
                <a:moveTo>
                  <a:pt x="0" y="0"/>
                </a:moveTo>
                <a:lnTo>
                  <a:pt x="0" y="95250"/>
                </a:lnTo>
                <a:lnTo>
                  <a:pt x="1485899" y="121920"/>
                </a:lnTo>
                <a:lnTo>
                  <a:pt x="1485899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18539" y="5336540"/>
            <a:ext cx="1485900" cy="121920"/>
          </a:xfrm>
          <a:custGeom>
            <a:avLst/>
            <a:gdLst/>
            <a:ahLst/>
            <a:cxnLst/>
            <a:rect l="l" t="t" r="r" b="b"/>
            <a:pathLst>
              <a:path w="1485900" h="121920">
                <a:moveTo>
                  <a:pt x="0" y="0"/>
                </a:moveTo>
                <a:lnTo>
                  <a:pt x="0" y="95250"/>
                </a:lnTo>
                <a:lnTo>
                  <a:pt x="1485899" y="121920"/>
                </a:lnTo>
                <a:lnTo>
                  <a:pt x="1485899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18539" y="5289550"/>
            <a:ext cx="1485900" cy="121920"/>
          </a:xfrm>
          <a:custGeom>
            <a:avLst/>
            <a:gdLst/>
            <a:ahLst/>
            <a:cxnLst/>
            <a:rect l="l" t="t" r="r" b="b"/>
            <a:pathLst>
              <a:path w="1485900" h="121920">
                <a:moveTo>
                  <a:pt x="0" y="0"/>
                </a:moveTo>
                <a:lnTo>
                  <a:pt x="0" y="93980"/>
                </a:lnTo>
                <a:lnTo>
                  <a:pt x="1485899" y="121919"/>
                </a:lnTo>
                <a:lnTo>
                  <a:pt x="1485899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18539" y="5243829"/>
            <a:ext cx="1485900" cy="119380"/>
          </a:xfrm>
          <a:custGeom>
            <a:avLst/>
            <a:gdLst/>
            <a:ahLst/>
            <a:cxnLst/>
            <a:rect l="l" t="t" r="r" b="b"/>
            <a:pathLst>
              <a:path w="1485900" h="119379">
                <a:moveTo>
                  <a:pt x="0" y="0"/>
                </a:moveTo>
                <a:lnTo>
                  <a:pt x="0" y="92710"/>
                </a:lnTo>
                <a:lnTo>
                  <a:pt x="1485899" y="119380"/>
                </a:lnTo>
                <a:lnTo>
                  <a:pt x="148589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18539" y="5195570"/>
            <a:ext cx="1485900" cy="121920"/>
          </a:xfrm>
          <a:custGeom>
            <a:avLst/>
            <a:gdLst/>
            <a:ahLst/>
            <a:cxnLst/>
            <a:rect l="l" t="t" r="r" b="b"/>
            <a:pathLst>
              <a:path w="1485900" h="121920">
                <a:moveTo>
                  <a:pt x="0" y="0"/>
                </a:moveTo>
                <a:lnTo>
                  <a:pt x="0" y="93979"/>
                </a:lnTo>
                <a:lnTo>
                  <a:pt x="1485899" y="121919"/>
                </a:lnTo>
                <a:lnTo>
                  <a:pt x="1485899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18539" y="5148579"/>
            <a:ext cx="1485900" cy="120650"/>
          </a:xfrm>
          <a:custGeom>
            <a:avLst/>
            <a:gdLst/>
            <a:ahLst/>
            <a:cxnLst/>
            <a:rect l="l" t="t" r="r" b="b"/>
            <a:pathLst>
              <a:path w="1485900" h="120650">
                <a:moveTo>
                  <a:pt x="0" y="0"/>
                </a:moveTo>
                <a:lnTo>
                  <a:pt x="0" y="95250"/>
                </a:lnTo>
                <a:lnTo>
                  <a:pt x="1485899" y="120650"/>
                </a:lnTo>
                <a:lnTo>
                  <a:pt x="1485899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18539" y="5100320"/>
            <a:ext cx="1485900" cy="121920"/>
          </a:xfrm>
          <a:custGeom>
            <a:avLst/>
            <a:gdLst/>
            <a:ahLst/>
            <a:cxnLst/>
            <a:rect l="l" t="t" r="r" b="b"/>
            <a:pathLst>
              <a:path w="1485900" h="121920">
                <a:moveTo>
                  <a:pt x="0" y="0"/>
                </a:moveTo>
                <a:lnTo>
                  <a:pt x="0" y="95249"/>
                </a:lnTo>
                <a:lnTo>
                  <a:pt x="1485899" y="121919"/>
                </a:lnTo>
                <a:lnTo>
                  <a:pt x="1485899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18539" y="5054600"/>
            <a:ext cx="1485900" cy="119380"/>
          </a:xfrm>
          <a:custGeom>
            <a:avLst/>
            <a:gdLst/>
            <a:ahLst/>
            <a:cxnLst/>
            <a:rect l="l" t="t" r="r" b="b"/>
            <a:pathLst>
              <a:path w="1485900" h="119379">
                <a:moveTo>
                  <a:pt x="13969" y="0"/>
                </a:moveTo>
                <a:lnTo>
                  <a:pt x="0" y="44450"/>
                </a:lnTo>
                <a:lnTo>
                  <a:pt x="0" y="93980"/>
                </a:lnTo>
                <a:lnTo>
                  <a:pt x="1485899" y="119380"/>
                </a:lnTo>
                <a:lnTo>
                  <a:pt x="1485899" y="44450"/>
                </a:lnTo>
                <a:lnTo>
                  <a:pt x="1483360" y="25400"/>
                </a:lnTo>
                <a:lnTo>
                  <a:pt x="13969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18539" y="5017770"/>
            <a:ext cx="1485900" cy="109220"/>
          </a:xfrm>
          <a:custGeom>
            <a:avLst/>
            <a:gdLst/>
            <a:ahLst/>
            <a:cxnLst/>
            <a:rect l="l" t="t" r="r" b="b"/>
            <a:pathLst>
              <a:path w="1485900" h="109220">
                <a:moveTo>
                  <a:pt x="1412240" y="0"/>
                </a:moveTo>
                <a:lnTo>
                  <a:pt x="74929" y="0"/>
                </a:lnTo>
                <a:lnTo>
                  <a:pt x="44450" y="6349"/>
                </a:lnTo>
                <a:lnTo>
                  <a:pt x="21590" y="24129"/>
                </a:lnTo>
                <a:lnTo>
                  <a:pt x="0" y="81279"/>
                </a:lnTo>
                <a:lnTo>
                  <a:pt x="0" y="82549"/>
                </a:lnTo>
                <a:lnTo>
                  <a:pt x="1485899" y="109219"/>
                </a:lnTo>
                <a:lnTo>
                  <a:pt x="1485899" y="81279"/>
                </a:lnTo>
                <a:lnTo>
                  <a:pt x="1463040" y="22859"/>
                </a:lnTo>
                <a:lnTo>
                  <a:pt x="1424940" y="1269"/>
                </a:lnTo>
                <a:lnTo>
                  <a:pt x="141224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92200" y="5019040"/>
            <a:ext cx="1337310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29510" y="5008879"/>
            <a:ext cx="83819" cy="901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03804" y="5099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9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29510" y="6073140"/>
            <a:ext cx="83819" cy="901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92200" y="6153150"/>
            <a:ext cx="1337310" cy="0"/>
          </a:xfrm>
          <a:custGeom>
            <a:avLst/>
            <a:gdLst/>
            <a:ahLst/>
            <a:cxnLst/>
            <a:rect l="l" t="t" r="r" b="b"/>
            <a:pathLst>
              <a:path w="1337310">
                <a:moveTo>
                  <a:pt x="0" y="0"/>
                </a:moveTo>
                <a:lnTo>
                  <a:pt x="1337310" y="0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10919" y="6073140"/>
            <a:ext cx="81280" cy="901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19175" y="5099050"/>
            <a:ext cx="0" cy="974090"/>
          </a:xfrm>
          <a:custGeom>
            <a:avLst/>
            <a:gdLst/>
            <a:ahLst/>
            <a:cxnLst/>
            <a:rect l="l" t="t" r="r" b="b"/>
            <a:pathLst>
              <a:path h="974089">
                <a:moveTo>
                  <a:pt x="0" y="0"/>
                </a:moveTo>
                <a:lnTo>
                  <a:pt x="0" y="97409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010919" y="5008879"/>
            <a:ext cx="81280" cy="9016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40130" y="5140959"/>
            <a:ext cx="1441450" cy="76200"/>
          </a:xfrm>
          <a:custGeom>
            <a:avLst/>
            <a:gdLst/>
            <a:ahLst/>
            <a:cxnLst/>
            <a:rect l="l" t="t" r="r" b="b"/>
            <a:pathLst>
              <a:path w="1441450" h="76200">
                <a:moveTo>
                  <a:pt x="1390650" y="0"/>
                </a:moveTo>
                <a:lnTo>
                  <a:pt x="113029" y="0"/>
                </a:lnTo>
                <a:lnTo>
                  <a:pt x="0" y="8889"/>
                </a:lnTo>
                <a:lnTo>
                  <a:pt x="0" y="66039"/>
                </a:lnTo>
                <a:lnTo>
                  <a:pt x="113029" y="76200"/>
                </a:lnTo>
                <a:lnTo>
                  <a:pt x="1328420" y="76200"/>
                </a:lnTo>
                <a:lnTo>
                  <a:pt x="1441450" y="66039"/>
                </a:lnTo>
                <a:lnTo>
                  <a:pt x="1441450" y="8889"/>
                </a:lnTo>
                <a:lnTo>
                  <a:pt x="1408430" y="1269"/>
                </a:lnTo>
                <a:lnTo>
                  <a:pt x="1390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43939" y="6316979"/>
            <a:ext cx="1409700" cy="166370"/>
          </a:xfrm>
          <a:custGeom>
            <a:avLst/>
            <a:gdLst/>
            <a:ahLst/>
            <a:cxnLst/>
            <a:rect l="l" t="t" r="r" b="b"/>
            <a:pathLst>
              <a:path w="1409700" h="166370">
                <a:moveTo>
                  <a:pt x="1338580" y="0"/>
                </a:moveTo>
                <a:lnTo>
                  <a:pt x="86359" y="0"/>
                </a:lnTo>
                <a:lnTo>
                  <a:pt x="52069" y="6350"/>
                </a:lnTo>
                <a:lnTo>
                  <a:pt x="25400" y="24130"/>
                </a:lnTo>
                <a:lnTo>
                  <a:pt x="6350" y="49530"/>
                </a:lnTo>
                <a:lnTo>
                  <a:pt x="0" y="81280"/>
                </a:lnTo>
                <a:lnTo>
                  <a:pt x="0" y="82550"/>
                </a:lnTo>
                <a:lnTo>
                  <a:pt x="7619" y="116840"/>
                </a:lnTo>
                <a:lnTo>
                  <a:pt x="25400" y="143510"/>
                </a:lnTo>
                <a:lnTo>
                  <a:pt x="53340" y="161290"/>
                </a:lnTo>
                <a:lnTo>
                  <a:pt x="86359" y="166370"/>
                </a:lnTo>
                <a:lnTo>
                  <a:pt x="1323340" y="166370"/>
                </a:lnTo>
                <a:lnTo>
                  <a:pt x="1385570" y="140970"/>
                </a:lnTo>
                <a:lnTo>
                  <a:pt x="1408430" y="99060"/>
                </a:lnTo>
                <a:lnTo>
                  <a:pt x="1409699" y="82550"/>
                </a:lnTo>
                <a:lnTo>
                  <a:pt x="1409699" y="81280"/>
                </a:lnTo>
                <a:lnTo>
                  <a:pt x="1402080" y="48260"/>
                </a:lnTo>
                <a:lnTo>
                  <a:pt x="1384299" y="22860"/>
                </a:lnTo>
                <a:lnTo>
                  <a:pt x="1356360" y="5080"/>
                </a:lnTo>
                <a:lnTo>
                  <a:pt x="133858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46240" y="6049009"/>
            <a:ext cx="1323340" cy="102870"/>
          </a:xfrm>
          <a:custGeom>
            <a:avLst/>
            <a:gdLst/>
            <a:ahLst/>
            <a:cxnLst/>
            <a:rect l="l" t="t" r="r" b="b"/>
            <a:pathLst>
              <a:path w="1323340" h="102870">
                <a:moveTo>
                  <a:pt x="0" y="0"/>
                </a:moveTo>
                <a:lnTo>
                  <a:pt x="17779" y="3809"/>
                </a:lnTo>
                <a:lnTo>
                  <a:pt x="1256029" y="102869"/>
                </a:lnTo>
                <a:lnTo>
                  <a:pt x="1271269" y="100329"/>
                </a:lnTo>
                <a:lnTo>
                  <a:pt x="1305559" y="82549"/>
                </a:lnTo>
                <a:lnTo>
                  <a:pt x="1322069" y="41909"/>
                </a:lnTo>
                <a:lnTo>
                  <a:pt x="1323339" y="26669"/>
                </a:lnTo>
                <a:lnTo>
                  <a:pt x="1323339" y="2285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96709" y="5953759"/>
            <a:ext cx="1372870" cy="118110"/>
          </a:xfrm>
          <a:custGeom>
            <a:avLst/>
            <a:gdLst/>
            <a:ahLst/>
            <a:cxnLst/>
            <a:rect l="l" t="t" r="r" b="b"/>
            <a:pathLst>
              <a:path w="1372870" h="118110">
                <a:moveTo>
                  <a:pt x="0" y="0"/>
                </a:moveTo>
                <a:lnTo>
                  <a:pt x="0" y="30479"/>
                </a:lnTo>
                <a:lnTo>
                  <a:pt x="13970" y="68579"/>
                </a:lnTo>
                <a:lnTo>
                  <a:pt x="49530" y="95249"/>
                </a:lnTo>
                <a:lnTo>
                  <a:pt x="1372870" y="118109"/>
                </a:lnTo>
                <a:lnTo>
                  <a:pt x="137287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96709" y="5905500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78740"/>
                </a:lnTo>
                <a:lnTo>
                  <a:pt x="3810" y="95250"/>
                </a:lnTo>
                <a:lnTo>
                  <a:pt x="1372870" y="119380"/>
                </a:lnTo>
                <a:lnTo>
                  <a:pt x="137287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96709" y="5858509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95249"/>
                </a:lnTo>
                <a:lnTo>
                  <a:pt x="1372870" y="119379"/>
                </a:lnTo>
                <a:lnTo>
                  <a:pt x="137287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96709" y="5811520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93979"/>
                </a:lnTo>
                <a:lnTo>
                  <a:pt x="1372870" y="119379"/>
                </a:lnTo>
                <a:lnTo>
                  <a:pt x="137287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96709" y="5764529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93980"/>
                </a:lnTo>
                <a:lnTo>
                  <a:pt x="1372870" y="119380"/>
                </a:lnTo>
                <a:lnTo>
                  <a:pt x="137287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96709" y="5718809"/>
            <a:ext cx="1372870" cy="118110"/>
          </a:xfrm>
          <a:custGeom>
            <a:avLst/>
            <a:gdLst/>
            <a:ahLst/>
            <a:cxnLst/>
            <a:rect l="l" t="t" r="r" b="b"/>
            <a:pathLst>
              <a:path w="1372870" h="118110">
                <a:moveTo>
                  <a:pt x="0" y="0"/>
                </a:moveTo>
                <a:lnTo>
                  <a:pt x="0" y="92709"/>
                </a:lnTo>
                <a:lnTo>
                  <a:pt x="1372870" y="118109"/>
                </a:lnTo>
                <a:lnTo>
                  <a:pt x="137287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696709" y="5670550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93980"/>
                </a:lnTo>
                <a:lnTo>
                  <a:pt x="1372870" y="119380"/>
                </a:lnTo>
                <a:lnTo>
                  <a:pt x="137287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96709" y="5623559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95249"/>
                </a:lnTo>
                <a:lnTo>
                  <a:pt x="1372870" y="119379"/>
                </a:lnTo>
                <a:lnTo>
                  <a:pt x="137287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96709" y="5576570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93979"/>
                </a:lnTo>
                <a:lnTo>
                  <a:pt x="1372870" y="119379"/>
                </a:lnTo>
                <a:lnTo>
                  <a:pt x="137287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96709" y="5529579"/>
            <a:ext cx="1372870" cy="118110"/>
          </a:xfrm>
          <a:custGeom>
            <a:avLst/>
            <a:gdLst/>
            <a:ahLst/>
            <a:cxnLst/>
            <a:rect l="l" t="t" r="r" b="b"/>
            <a:pathLst>
              <a:path w="1372870" h="118110">
                <a:moveTo>
                  <a:pt x="0" y="0"/>
                </a:moveTo>
                <a:lnTo>
                  <a:pt x="0" y="93980"/>
                </a:lnTo>
                <a:lnTo>
                  <a:pt x="1372870" y="118110"/>
                </a:lnTo>
                <a:lnTo>
                  <a:pt x="137287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96709" y="5481320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95249"/>
                </a:lnTo>
                <a:lnTo>
                  <a:pt x="1372870" y="119379"/>
                </a:lnTo>
                <a:lnTo>
                  <a:pt x="137287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96709" y="5434329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95250"/>
                </a:lnTo>
                <a:lnTo>
                  <a:pt x="1372870" y="119380"/>
                </a:lnTo>
                <a:lnTo>
                  <a:pt x="137287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696709" y="5388609"/>
            <a:ext cx="1372870" cy="118110"/>
          </a:xfrm>
          <a:custGeom>
            <a:avLst/>
            <a:gdLst/>
            <a:ahLst/>
            <a:cxnLst/>
            <a:rect l="l" t="t" r="r" b="b"/>
            <a:pathLst>
              <a:path w="1372870" h="118110">
                <a:moveTo>
                  <a:pt x="0" y="0"/>
                </a:moveTo>
                <a:lnTo>
                  <a:pt x="0" y="92709"/>
                </a:lnTo>
                <a:lnTo>
                  <a:pt x="1372870" y="118109"/>
                </a:lnTo>
                <a:lnTo>
                  <a:pt x="1372870" y="2412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96709" y="5340350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93980"/>
                </a:lnTo>
                <a:lnTo>
                  <a:pt x="1372870" y="119380"/>
                </a:lnTo>
                <a:lnTo>
                  <a:pt x="137287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696709" y="5292090"/>
            <a:ext cx="1372870" cy="120650"/>
          </a:xfrm>
          <a:custGeom>
            <a:avLst/>
            <a:gdLst/>
            <a:ahLst/>
            <a:cxnLst/>
            <a:rect l="l" t="t" r="r" b="b"/>
            <a:pathLst>
              <a:path w="1372870" h="120650">
                <a:moveTo>
                  <a:pt x="0" y="0"/>
                </a:moveTo>
                <a:lnTo>
                  <a:pt x="0" y="96520"/>
                </a:lnTo>
                <a:lnTo>
                  <a:pt x="1372870" y="120650"/>
                </a:lnTo>
                <a:lnTo>
                  <a:pt x="137287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696709" y="5246370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0" y="0"/>
                </a:moveTo>
                <a:lnTo>
                  <a:pt x="0" y="93979"/>
                </a:lnTo>
                <a:lnTo>
                  <a:pt x="1372870" y="119379"/>
                </a:lnTo>
                <a:lnTo>
                  <a:pt x="137287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696709" y="5200650"/>
            <a:ext cx="1372870" cy="118110"/>
          </a:xfrm>
          <a:custGeom>
            <a:avLst/>
            <a:gdLst/>
            <a:ahLst/>
            <a:cxnLst/>
            <a:rect l="l" t="t" r="r" b="b"/>
            <a:pathLst>
              <a:path w="1372870" h="118110">
                <a:moveTo>
                  <a:pt x="0" y="0"/>
                </a:moveTo>
                <a:lnTo>
                  <a:pt x="0" y="91440"/>
                </a:lnTo>
                <a:lnTo>
                  <a:pt x="1372870" y="118109"/>
                </a:lnTo>
                <a:lnTo>
                  <a:pt x="137287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696709" y="5152390"/>
            <a:ext cx="1372870" cy="119380"/>
          </a:xfrm>
          <a:custGeom>
            <a:avLst/>
            <a:gdLst/>
            <a:ahLst/>
            <a:cxnLst/>
            <a:rect l="l" t="t" r="r" b="b"/>
            <a:pathLst>
              <a:path w="1372870" h="119379">
                <a:moveTo>
                  <a:pt x="13970" y="0"/>
                </a:moveTo>
                <a:lnTo>
                  <a:pt x="0" y="40640"/>
                </a:lnTo>
                <a:lnTo>
                  <a:pt x="0" y="93980"/>
                </a:lnTo>
                <a:lnTo>
                  <a:pt x="1372870" y="119380"/>
                </a:lnTo>
                <a:lnTo>
                  <a:pt x="1372870" y="25400"/>
                </a:lnTo>
                <a:lnTo>
                  <a:pt x="1397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696709" y="5109209"/>
            <a:ext cx="1372870" cy="115570"/>
          </a:xfrm>
          <a:custGeom>
            <a:avLst/>
            <a:gdLst/>
            <a:ahLst/>
            <a:cxnLst/>
            <a:rect l="l" t="t" r="r" b="b"/>
            <a:pathLst>
              <a:path w="1372870" h="115570">
                <a:moveTo>
                  <a:pt x="246380" y="0"/>
                </a:moveTo>
                <a:lnTo>
                  <a:pt x="67310" y="12700"/>
                </a:lnTo>
                <a:lnTo>
                  <a:pt x="21590" y="34289"/>
                </a:lnTo>
                <a:lnTo>
                  <a:pt x="0" y="83819"/>
                </a:lnTo>
                <a:lnTo>
                  <a:pt x="0" y="91439"/>
                </a:lnTo>
                <a:lnTo>
                  <a:pt x="1372870" y="115569"/>
                </a:lnTo>
                <a:lnTo>
                  <a:pt x="1372870" y="20319"/>
                </a:lnTo>
                <a:lnTo>
                  <a:pt x="24638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10680" y="5071109"/>
            <a:ext cx="1358900" cy="106680"/>
          </a:xfrm>
          <a:custGeom>
            <a:avLst/>
            <a:gdLst/>
            <a:ahLst/>
            <a:cxnLst/>
            <a:rect l="l" t="t" r="r" b="b"/>
            <a:pathLst>
              <a:path w="1358900" h="106679">
                <a:moveTo>
                  <a:pt x="697229" y="0"/>
                </a:moveTo>
                <a:lnTo>
                  <a:pt x="674370" y="2539"/>
                </a:lnTo>
                <a:lnTo>
                  <a:pt x="53340" y="50800"/>
                </a:lnTo>
                <a:lnTo>
                  <a:pt x="22860" y="60959"/>
                </a:lnTo>
                <a:lnTo>
                  <a:pt x="0" y="81279"/>
                </a:lnTo>
                <a:lnTo>
                  <a:pt x="1358900" y="106679"/>
                </a:lnTo>
                <a:lnTo>
                  <a:pt x="1358900" y="27939"/>
                </a:lnTo>
                <a:lnTo>
                  <a:pt x="1357629" y="11429"/>
                </a:lnTo>
                <a:lnTo>
                  <a:pt x="697229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943090" y="5024120"/>
            <a:ext cx="1126490" cy="105410"/>
          </a:xfrm>
          <a:custGeom>
            <a:avLst/>
            <a:gdLst/>
            <a:ahLst/>
            <a:cxnLst/>
            <a:rect l="l" t="t" r="r" b="b"/>
            <a:pathLst>
              <a:path w="1126490" h="105410">
                <a:moveTo>
                  <a:pt x="1073150" y="0"/>
                </a:moveTo>
                <a:lnTo>
                  <a:pt x="1059179" y="0"/>
                </a:lnTo>
                <a:lnTo>
                  <a:pt x="0" y="85089"/>
                </a:lnTo>
                <a:lnTo>
                  <a:pt x="1126489" y="105409"/>
                </a:lnTo>
                <a:lnTo>
                  <a:pt x="1126489" y="74929"/>
                </a:lnTo>
                <a:lnTo>
                  <a:pt x="1120139" y="41909"/>
                </a:lnTo>
                <a:lnTo>
                  <a:pt x="1106169" y="17779"/>
                </a:lnTo>
                <a:lnTo>
                  <a:pt x="1085850" y="2539"/>
                </a:lnTo>
                <a:lnTo>
                  <a:pt x="107315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762750" y="5063490"/>
            <a:ext cx="622300" cy="69850"/>
          </a:xfrm>
          <a:custGeom>
            <a:avLst/>
            <a:gdLst/>
            <a:ahLst/>
            <a:cxnLst/>
            <a:rect l="l" t="t" r="r" b="b"/>
            <a:pathLst>
              <a:path w="622300" h="69850">
                <a:moveTo>
                  <a:pt x="621029" y="0"/>
                </a:moveTo>
                <a:lnTo>
                  <a:pt x="543559" y="5080"/>
                </a:lnTo>
                <a:lnTo>
                  <a:pt x="504190" y="10160"/>
                </a:lnTo>
                <a:lnTo>
                  <a:pt x="426720" y="15240"/>
                </a:lnTo>
                <a:lnTo>
                  <a:pt x="349250" y="22860"/>
                </a:lnTo>
                <a:lnTo>
                  <a:pt x="271779" y="27940"/>
                </a:lnTo>
                <a:lnTo>
                  <a:pt x="194309" y="35560"/>
                </a:lnTo>
                <a:lnTo>
                  <a:pt x="116840" y="40640"/>
                </a:lnTo>
                <a:lnTo>
                  <a:pt x="77470" y="44450"/>
                </a:lnTo>
                <a:lnTo>
                  <a:pt x="0" y="49530"/>
                </a:lnTo>
                <a:lnTo>
                  <a:pt x="2540" y="69850"/>
                </a:lnTo>
                <a:lnTo>
                  <a:pt x="40640" y="67310"/>
                </a:lnTo>
                <a:lnTo>
                  <a:pt x="80009" y="63500"/>
                </a:lnTo>
                <a:lnTo>
                  <a:pt x="158750" y="58420"/>
                </a:lnTo>
                <a:lnTo>
                  <a:pt x="196850" y="54610"/>
                </a:lnTo>
                <a:lnTo>
                  <a:pt x="273050" y="49530"/>
                </a:lnTo>
                <a:lnTo>
                  <a:pt x="350520" y="41910"/>
                </a:lnTo>
                <a:lnTo>
                  <a:pt x="388620" y="39370"/>
                </a:lnTo>
                <a:lnTo>
                  <a:pt x="505459" y="27940"/>
                </a:lnTo>
                <a:lnTo>
                  <a:pt x="584200" y="22860"/>
                </a:lnTo>
                <a:lnTo>
                  <a:pt x="622300" y="19050"/>
                </a:lnTo>
                <a:lnTo>
                  <a:pt x="6210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383780" y="5015229"/>
            <a:ext cx="619760" cy="67310"/>
          </a:xfrm>
          <a:custGeom>
            <a:avLst/>
            <a:gdLst/>
            <a:ahLst/>
            <a:cxnLst/>
            <a:rect l="l" t="t" r="r" b="b"/>
            <a:pathLst>
              <a:path w="619759" h="67310">
                <a:moveTo>
                  <a:pt x="618490" y="0"/>
                </a:moveTo>
                <a:lnTo>
                  <a:pt x="579120" y="2540"/>
                </a:lnTo>
                <a:lnTo>
                  <a:pt x="541020" y="6350"/>
                </a:lnTo>
                <a:lnTo>
                  <a:pt x="463550" y="11430"/>
                </a:lnTo>
                <a:lnTo>
                  <a:pt x="424179" y="15240"/>
                </a:lnTo>
                <a:lnTo>
                  <a:pt x="308610" y="22860"/>
                </a:lnTo>
                <a:lnTo>
                  <a:pt x="270510" y="26670"/>
                </a:lnTo>
                <a:lnTo>
                  <a:pt x="231140" y="29210"/>
                </a:lnTo>
                <a:lnTo>
                  <a:pt x="193040" y="33020"/>
                </a:lnTo>
                <a:lnTo>
                  <a:pt x="153670" y="35560"/>
                </a:lnTo>
                <a:lnTo>
                  <a:pt x="115570" y="39370"/>
                </a:lnTo>
                <a:lnTo>
                  <a:pt x="39370" y="44450"/>
                </a:lnTo>
                <a:lnTo>
                  <a:pt x="0" y="48260"/>
                </a:lnTo>
                <a:lnTo>
                  <a:pt x="1270" y="67310"/>
                </a:lnTo>
                <a:lnTo>
                  <a:pt x="118110" y="59690"/>
                </a:lnTo>
                <a:lnTo>
                  <a:pt x="156210" y="55880"/>
                </a:lnTo>
                <a:lnTo>
                  <a:pt x="232410" y="50800"/>
                </a:lnTo>
                <a:lnTo>
                  <a:pt x="309879" y="43180"/>
                </a:lnTo>
                <a:lnTo>
                  <a:pt x="349250" y="40640"/>
                </a:lnTo>
                <a:lnTo>
                  <a:pt x="425450" y="33020"/>
                </a:lnTo>
                <a:lnTo>
                  <a:pt x="504190" y="27940"/>
                </a:lnTo>
                <a:lnTo>
                  <a:pt x="542290" y="24130"/>
                </a:lnTo>
                <a:lnTo>
                  <a:pt x="619760" y="19050"/>
                </a:lnTo>
                <a:lnTo>
                  <a:pt x="618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002269" y="5015229"/>
            <a:ext cx="77470" cy="83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070215" y="5099050"/>
            <a:ext cx="0" cy="490220"/>
          </a:xfrm>
          <a:custGeom>
            <a:avLst/>
            <a:gdLst/>
            <a:ahLst/>
            <a:cxnLst/>
            <a:rect l="l" t="t" r="r" b="b"/>
            <a:pathLst>
              <a:path h="490220">
                <a:moveTo>
                  <a:pt x="0" y="0"/>
                </a:moveTo>
                <a:lnTo>
                  <a:pt x="0" y="49021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070215" y="5589270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0"/>
                </a:moveTo>
                <a:lnTo>
                  <a:pt x="0" y="48894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002269" y="6078220"/>
            <a:ext cx="77470" cy="838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383780" y="6093459"/>
            <a:ext cx="619760" cy="68580"/>
          </a:xfrm>
          <a:custGeom>
            <a:avLst/>
            <a:gdLst/>
            <a:ahLst/>
            <a:cxnLst/>
            <a:rect l="l" t="t" r="r" b="b"/>
            <a:pathLst>
              <a:path w="619759" h="68579">
                <a:moveTo>
                  <a:pt x="1270" y="0"/>
                </a:moveTo>
                <a:lnTo>
                  <a:pt x="0" y="19049"/>
                </a:lnTo>
                <a:lnTo>
                  <a:pt x="39370" y="22859"/>
                </a:lnTo>
                <a:lnTo>
                  <a:pt x="77470" y="25399"/>
                </a:lnTo>
                <a:lnTo>
                  <a:pt x="115570" y="29209"/>
                </a:lnTo>
                <a:lnTo>
                  <a:pt x="193040" y="34289"/>
                </a:lnTo>
                <a:lnTo>
                  <a:pt x="231140" y="38099"/>
                </a:lnTo>
                <a:lnTo>
                  <a:pt x="308610" y="43179"/>
                </a:lnTo>
                <a:lnTo>
                  <a:pt x="347979" y="48259"/>
                </a:lnTo>
                <a:lnTo>
                  <a:pt x="425450" y="53339"/>
                </a:lnTo>
                <a:lnTo>
                  <a:pt x="463550" y="57149"/>
                </a:lnTo>
                <a:lnTo>
                  <a:pt x="501650" y="58419"/>
                </a:lnTo>
                <a:lnTo>
                  <a:pt x="541020" y="60959"/>
                </a:lnTo>
                <a:lnTo>
                  <a:pt x="618490" y="68579"/>
                </a:lnTo>
                <a:lnTo>
                  <a:pt x="619760" y="49529"/>
                </a:lnTo>
                <a:lnTo>
                  <a:pt x="581660" y="45719"/>
                </a:lnTo>
                <a:lnTo>
                  <a:pt x="542290" y="43179"/>
                </a:lnTo>
                <a:lnTo>
                  <a:pt x="504190" y="39369"/>
                </a:lnTo>
                <a:lnTo>
                  <a:pt x="426720" y="34289"/>
                </a:lnTo>
                <a:lnTo>
                  <a:pt x="387350" y="30479"/>
                </a:lnTo>
                <a:lnTo>
                  <a:pt x="349250" y="27939"/>
                </a:lnTo>
                <a:lnTo>
                  <a:pt x="311150" y="22859"/>
                </a:lnTo>
                <a:lnTo>
                  <a:pt x="271779" y="20319"/>
                </a:lnTo>
                <a:lnTo>
                  <a:pt x="232410" y="16509"/>
                </a:lnTo>
                <a:lnTo>
                  <a:pt x="194310" y="13969"/>
                </a:lnTo>
                <a:lnTo>
                  <a:pt x="156210" y="12699"/>
                </a:lnTo>
                <a:lnTo>
                  <a:pt x="118110" y="8889"/>
                </a:lnTo>
                <a:lnTo>
                  <a:pt x="78740" y="6349"/>
                </a:lnTo>
                <a:lnTo>
                  <a:pt x="40640" y="2539"/>
                </a:lnTo>
                <a:lnTo>
                  <a:pt x="12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62750" y="6042659"/>
            <a:ext cx="622300" cy="69850"/>
          </a:xfrm>
          <a:custGeom>
            <a:avLst/>
            <a:gdLst/>
            <a:ahLst/>
            <a:cxnLst/>
            <a:rect l="l" t="t" r="r" b="b"/>
            <a:pathLst>
              <a:path w="622300" h="69850">
                <a:moveTo>
                  <a:pt x="2540" y="0"/>
                </a:moveTo>
                <a:lnTo>
                  <a:pt x="0" y="20319"/>
                </a:lnTo>
                <a:lnTo>
                  <a:pt x="77470" y="25399"/>
                </a:lnTo>
                <a:lnTo>
                  <a:pt x="116840" y="29209"/>
                </a:lnTo>
                <a:lnTo>
                  <a:pt x="156209" y="31749"/>
                </a:lnTo>
                <a:lnTo>
                  <a:pt x="194309" y="35559"/>
                </a:lnTo>
                <a:lnTo>
                  <a:pt x="232409" y="38099"/>
                </a:lnTo>
                <a:lnTo>
                  <a:pt x="271779" y="41909"/>
                </a:lnTo>
                <a:lnTo>
                  <a:pt x="349250" y="46989"/>
                </a:lnTo>
                <a:lnTo>
                  <a:pt x="387350" y="52069"/>
                </a:lnTo>
                <a:lnTo>
                  <a:pt x="426720" y="54609"/>
                </a:lnTo>
                <a:lnTo>
                  <a:pt x="464820" y="58419"/>
                </a:lnTo>
                <a:lnTo>
                  <a:pt x="504190" y="60959"/>
                </a:lnTo>
                <a:lnTo>
                  <a:pt x="543559" y="64769"/>
                </a:lnTo>
                <a:lnTo>
                  <a:pt x="621029" y="69849"/>
                </a:lnTo>
                <a:lnTo>
                  <a:pt x="622300" y="50799"/>
                </a:lnTo>
                <a:lnTo>
                  <a:pt x="584200" y="46989"/>
                </a:lnTo>
                <a:lnTo>
                  <a:pt x="544829" y="44449"/>
                </a:lnTo>
                <a:lnTo>
                  <a:pt x="505459" y="40639"/>
                </a:lnTo>
                <a:lnTo>
                  <a:pt x="427990" y="35559"/>
                </a:lnTo>
                <a:lnTo>
                  <a:pt x="311150" y="24129"/>
                </a:lnTo>
                <a:lnTo>
                  <a:pt x="273050" y="21589"/>
                </a:lnTo>
                <a:lnTo>
                  <a:pt x="234950" y="20319"/>
                </a:lnTo>
                <a:lnTo>
                  <a:pt x="196850" y="15239"/>
                </a:lnTo>
                <a:lnTo>
                  <a:pt x="158750" y="11429"/>
                </a:lnTo>
                <a:lnTo>
                  <a:pt x="80009" y="6349"/>
                </a:lnTo>
                <a:lnTo>
                  <a:pt x="40640" y="2539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687819" y="5984240"/>
            <a:ext cx="77470" cy="787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97344" y="5589270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0"/>
                </a:moveTo>
                <a:lnTo>
                  <a:pt x="0" y="39496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697344" y="5193029"/>
            <a:ext cx="0" cy="396240"/>
          </a:xfrm>
          <a:custGeom>
            <a:avLst/>
            <a:gdLst/>
            <a:ahLst/>
            <a:cxnLst/>
            <a:rect l="l" t="t" r="r" b="b"/>
            <a:pathLst>
              <a:path h="396239">
                <a:moveTo>
                  <a:pt x="0" y="0"/>
                </a:moveTo>
                <a:lnTo>
                  <a:pt x="0" y="39624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687819" y="5113020"/>
            <a:ext cx="77470" cy="800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717030" y="5146040"/>
            <a:ext cx="1336040" cy="137160"/>
          </a:xfrm>
          <a:custGeom>
            <a:avLst/>
            <a:gdLst/>
            <a:ahLst/>
            <a:cxnLst/>
            <a:rect l="l" t="t" r="r" b="b"/>
            <a:pathLst>
              <a:path w="1336040" h="137160">
                <a:moveTo>
                  <a:pt x="1304290" y="0"/>
                </a:moveTo>
                <a:lnTo>
                  <a:pt x="1229360" y="2540"/>
                </a:lnTo>
                <a:lnTo>
                  <a:pt x="105410" y="72390"/>
                </a:lnTo>
                <a:lnTo>
                  <a:pt x="0" y="86360"/>
                </a:lnTo>
                <a:lnTo>
                  <a:pt x="0" y="133350"/>
                </a:lnTo>
                <a:lnTo>
                  <a:pt x="31750" y="137160"/>
                </a:lnTo>
                <a:lnTo>
                  <a:pt x="105410" y="137160"/>
                </a:lnTo>
                <a:lnTo>
                  <a:pt x="1229360" y="78740"/>
                </a:lnTo>
                <a:lnTo>
                  <a:pt x="1336040" y="63500"/>
                </a:lnTo>
                <a:lnTo>
                  <a:pt x="1336040" y="5080"/>
                </a:lnTo>
                <a:lnTo>
                  <a:pt x="13042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739890" y="5182870"/>
            <a:ext cx="0" cy="403860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85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739890" y="5586729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025765" y="5107940"/>
            <a:ext cx="0" cy="495300"/>
          </a:xfrm>
          <a:custGeom>
            <a:avLst/>
            <a:gdLst/>
            <a:ahLst/>
            <a:cxnLst/>
            <a:rect l="l" t="t" r="r" b="b"/>
            <a:pathLst>
              <a:path h="495300">
                <a:moveTo>
                  <a:pt x="0" y="0"/>
                </a:moveTo>
                <a:lnTo>
                  <a:pt x="0" y="49530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025765" y="5603240"/>
            <a:ext cx="0" cy="497840"/>
          </a:xfrm>
          <a:custGeom>
            <a:avLst/>
            <a:gdLst/>
            <a:ahLst/>
            <a:cxnLst/>
            <a:rect l="l" t="t" r="r" b="b"/>
            <a:pathLst>
              <a:path h="497839">
                <a:moveTo>
                  <a:pt x="0" y="0"/>
                </a:moveTo>
                <a:lnTo>
                  <a:pt x="0" y="497840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676390" y="6351270"/>
            <a:ext cx="1410970" cy="133350"/>
          </a:xfrm>
          <a:custGeom>
            <a:avLst/>
            <a:gdLst/>
            <a:ahLst/>
            <a:cxnLst/>
            <a:rect l="l" t="t" r="r" b="b"/>
            <a:pathLst>
              <a:path w="1410970" h="133350">
                <a:moveTo>
                  <a:pt x="1339850" y="0"/>
                </a:moveTo>
                <a:lnTo>
                  <a:pt x="1324609" y="0"/>
                </a:lnTo>
                <a:lnTo>
                  <a:pt x="86359" y="21589"/>
                </a:lnTo>
                <a:lnTo>
                  <a:pt x="25400" y="34289"/>
                </a:lnTo>
                <a:lnTo>
                  <a:pt x="6350" y="49529"/>
                </a:lnTo>
                <a:lnTo>
                  <a:pt x="0" y="64769"/>
                </a:lnTo>
                <a:lnTo>
                  <a:pt x="0" y="66039"/>
                </a:lnTo>
                <a:lnTo>
                  <a:pt x="7619" y="82549"/>
                </a:lnTo>
                <a:lnTo>
                  <a:pt x="25400" y="96519"/>
                </a:lnTo>
                <a:lnTo>
                  <a:pt x="86359" y="109219"/>
                </a:lnTo>
                <a:lnTo>
                  <a:pt x="1324609" y="133349"/>
                </a:lnTo>
                <a:lnTo>
                  <a:pt x="1384300" y="111759"/>
                </a:lnTo>
                <a:lnTo>
                  <a:pt x="1404619" y="91439"/>
                </a:lnTo>
                <a:lnTo>
                  <a:pt x="1409700" y="78739"/>
                </a:lnTo>
                <a:lnTo>
                  <a:pt x="1410969" y="66039"/>
                </a:lnTo>
                <a:lnTo>
                  <a:pt x="1402079" y="38099"/>
                </a:lnTo>
                <a:lnTo>
                  <a:pt x="1384300" y="17779"/>
                </a:lnTo>
                <a:lnTo>
                  <a:pt x="1356359" y="3809"/>
                </a:lnTo>
                <a:lnTo>
                  <a:pt x="133985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695700" y="6087109"/>
            <a:ext cx="1506220" cy="0"/>
          </a:xfrm>
          <a:custGeom>
            <a:avLst/>
            <a:gdLst/>
            <a:ahLst/>
            <a:cxnLst/>
            <a:rect l="l" t="t" r="r" b="b"/>
            <a:pathLst>
              <a:path w="1506220">
                <a:moveTo>
                  <a:pt x="0" y="0"/>
                </a:moveTo>
                <a:lnTo>
                  <a:pt x="1506220" y="0"/>
                </a:lnTo>
              </a:path>
            </a:pathLst>
          </a:custGeom>
          <a:ln w="27939">
            <a:solidFill>
              <a:srgbClr val="7890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695700" y="6042659"/>
            <a:ext cx="1572260" cy="57150"/>
          </a:xfrm>
          <a:custGeom>
            <a:avLst/>
            <a:gdLst/>
            <a:ahLst/>
            <a:cxnLst/>
            <a:rect l="l" t="t" r="r" b="b"/>
            <a:pathLst>
              <a:path w="1572260" h="57150">
                <a:moveTo>
                  <a:pt x="0" y="0"/>
                </a:moveTo>
                <a:lnTo>
                  <a:pt x="0" y="30479"/>
                </a:lnTo>
                <a:lnTo>
                  <a:pt x="1506220" y="57149"/>
                </a:lnTo>
                <a:lnTo>
                  <a:pt x="1554479" y="49529"/>
                </a:lnTo>
                <a:lnTo>
                  <a:pt x="1572260" y="33019"/>
                </a:lnTo>
                <a:lnTo>
                  <a:pt x="157226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695700" y="6026150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1750"/>
                </a:lnTo>
                <a:lnTo>
                  <a:pt x="1567179" y="58420"/>
                </a:lnTo>
                <a:lnTo>
                  <a:pt x="1572260" y="49529"/>
                </a:lnTo>
                <a:lnTo>
                  <a:pt x="157226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695700" y="6010909"/>
            <a:ext cx="1572260" cy="57150"/>
          </a:xfrm>
          <a:custGeom>
            <a:avLst/>
            <a:gdLst/>
            <a:ahLst/>
            <a:cxnLst/>
            <a:rect l="l" t="t" r="r" b="b"/>
            <a:pathLst>
              <a:path w="1572260" h="57150">
                <a:moveTo>
                  <a:pt x="0" y="0"/>
                </a:moveTo>
                <a:lnTo>
                  <a:pt x="0" y="31749"/>
                </a:lnTo>
                <a:lnTo>
                  <a:pt x="1572260" y="57149"/>
                </a:lnTo>
                <a:lnTo>
                  <a:pt x="157226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95700" y="5994400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1750"/>
                </a:lnTo>
                <a:lnTo>
                  <a:pt x="1572260" y="58420"/>
                </a:lnTo>
                <a:lnTo>
                  <a:pt x="157226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695700" y="5977890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3020"/>
                </a:lnTo>
                <a:lnTo>
                  <a:pt x="1572260" y="58420"/>
                </a:lnTo>
                <a:lnTo>
                  <a:pt x="157226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695700" y="5962650"/>
            <a:ext cx="1572260" cy="59690"/>
          </a:xfrm>
          <a:custGeom>
            <a:avLst/>
            <a:gdLst/>
            <a:ahLst/>
            <a:cxnLst/>
            <a:rect l="l" t="t" r="r" b="b"/>
            <a:pathLst>
              <a:path w="1572260" h="59689">
                <a:moveTo>
                  <a:pt x="0" y="0"/>
                </a:moveTo>
                <a:lnTo>
                  <a:pt x="0" y="31750"/>
                </a:lnTo>
                <a:lnTo>
                  <a:pt x="1572260" y="59690"/>
                </a:lnTo>
                <a:lnTo>
                  <a:pt x="157226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695700" y="5947409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0479"/>
                </a:lnTo>
                <a:lnTo>
                  <a:pt x="1572260" y="58419"/>
                </a:lnTo>
                <a:lnTo>
                  <a:pt x="157226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695700" y="5932170"/>
            <a:ext cx="1572260" cy="57150"/>
          </a:xfrm>
          <a:custGeom>
            <a:avLst/>
            <a:gdLst/>
            <a:ahLst/>
            <a:cxnLst/>
            <a:rect l="l" t="t" r="r" b="b"/>
            <a:pathLst>
              <a:path w="1572260" h="57150">
                <a:moveTo>
                  <a:pt x="0" y="0"/>
                </a:moveTo>
                <a:lnTo>
                  <a:pt x="0" y="30479"/>
                </a:lnTo>
                <a:lnTo>
                  <a:pt x="1572260" y="57149"/>
                </a:lnTo>
                <a:lnTo>
                  <a:pt x="157226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789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695700" y="5915659"/>
            <a:ext cx="1572260" cy="59690"/>
          </a:xfrm>
          <a:custGeom>
            <a:avLst/>
            <a:gdLst/>
            <a:ahLst/>
            <a:cxnLst/>
            <a:rect l="l" t="t" r="r" b="b"/>
            <a:pathLst>
              <a:path w="1572260" h="59689">
                <a:moveTo>
                  <a:pt x="0" y="0"/>
                </a:moveTo>
                <a:lnTo>
                  <a:pt x="0" y="31749"/>
                </a:lnTo>
                <a:lnTo>
                  <a:pt x="1572260" y="59689"/>
                </a:lnTo>
                <a:lnTo>
                  <a:pt x="157226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695700" y="5899150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3019"/>
                </a:lnTo>
                <a:lnTo>
                  <a:pt x="1572260" y="58419"/>
                </a:lnTo>
                <a:lnTo>
                  <a:pt x="1572260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695700" y="5883909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1749"/>
                </a:lnTo>
                <a:lnTo>
                  <a:pt x="1572260" y="58419"/>
                </a:lnTo>
                <a:lnTo>
                  <a:pt x="157226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695700" y="5868670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0479"/>
                </a:lnTo>
                <a:lnTo>
                  <a:pt x="1572260" y="58419"/>
                </a:lnTo>
                <a:lnTo>
                  <a:pt x="157226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695700" y="5852159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1749"/>
                </a:lnTo>
                <a:lnTo>
                  <a:pt x="1572260" y="58419"/>
                </a:lnTo>
                <a:lnTo>
                  <a:pt x="157226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8C9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695700" y="5836920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1749"/>
                </a:lnTo>
                <a:lnTo>
                  <a:pt x="1572260" y="58419"/>
                </a:lnTo>
                <a:lnTo>
                  <a:pt x="157226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695700" y="5820409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1749"/>
                </a:lnTo>
                <a:lnTo>
                  <a:pt x="1572260" y="58419"/>
                </a:lnTo>
                <a:lnTo>
                  <a:pt x="1572260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695700" y="5805170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1749"/>
                </a:lnTo>
                <a:lnTo>
                  <a:pt x="1572260" y="58419"/>
                </a:lnTo>
                <a:lnTo>
                  <a:pt x="157226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695700" y="5789929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0" y="0"/>
                </a:moveTo>
                <a:lnTo>
                  <a:pt x="0" y="30480"/>
                </a:lnTo>
                <a:lnTo>
                  <a:pt x="1572260" y="58420"/>
                </a:lnTo>
                <a:lnTo>
                  <a:pt x="1572260" y="26670"/>
                </a:lnTo>
                <a:lnTo>
                  <a:pt x="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695700" y="5773420"/>
            <a:ext cx="1572260" cy="58419"/>
          </a:xfrm>
          <a:custGeom>
            <a:avLst/>
            <a:gdLst/>
            <a:ahLst/>
            <a:cxnLst/>
            <a:rect l="l" t="t" r="r" b="b"/>
            <a:pathLst>
              <a:path w="1572260" h="58420">
                <a:moveTo>
                  <a:pt x="1270" y="0"/>
                </a:moveTo>
                <a:lnTo>
                  <a:pt x="0" y="3809"/>
                </a:lnTo>
                <a:lnTo>
                  <a:pt x="0" y="31749"/>
                </a:lnTo>
                <a:lnTo>
                  <a:pt x="1572260" y="58419"/>
                </a:lnTo>
                <a:lnTo>
                  <a:pt x="1572260" y="26669"/>
                </a:lnTo>
                <a:lnTo>
                  <a:pt x="1270" y="0"/>
                </a:lnTo>
                <a:close/>
              </a:path>
            </a:pathLst>
          </a:custGeom>
          <a:solidFill>
            <a:srgbClr val="A0D1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695700" y="5756909"/>
            <a:ext cx="1572260" cy="59690"/>
          </a:xfrm>
          <a:custGeom>
            <a:avLst/>
            <a:gdLst/>
            <a:ahLst/>
            <a:cxnLst/>
            <a:rect l="l" t="t" r="r" b="b"/>
            <a:pathLst>
              <a:path w="1572260" h="59689">
                <a:moveTo>
                  <a:pt x="39370" y="0"/>
                </a:moveTo>
                <a:lnTo>
                  <a:pt x="11429" y="7619"/>
                </a:lnTo>
                <a:lnTo>
                  <a:pt x="0" y="20319"/>
                </a:lnTo>
                <a:lnTo>
                  <a:pt x="0" y="33019"/>
                </a:lnTo>
                <a:lnTo>
                  <a:pt x="1572260" y="59689"/>
                </a:lnTo>
                <a:lnTo>
                  <a:pt x="1572260" y="26669"/>
                </a:lnTo>
                <a:lnTo>
                  <a:pt x="3937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696970" y="5777229"/>
            <a:ext cx="1570990" cy="0"/>
          </a:xfrm>
          <a:custGeom>
            <a:avLst/>
            <a:gdLst/>
            <a:ahLst/>
            <a:cxnLst/>
            <a:rect l="l" t="t" r="r" b="b"/>
            <a:pathLst>
              <a:path w="1570989">
                <a:moveTo>
                  <a:pt x="0" y="0"/>
                </a:moveTo>
                <a:lnTo>
                  <a:pt x="1570989" y="0"/>
                </a:lnTo>
              </a:path>
            </a:pathLst>
          </a:custGeom>
          <a:ln w="45720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735070" y="5768975"/>
            <a:ext cx="1532890" cy="0"/>
          </a:xfrm>
          <a:custGeom>
            <a:avLst/>
            <a:gdLst/>
            <a:ahLst/>
            <a:cxnLst/>
            <a:rect l="l" t="t" r="r" b="b"/>
            <a:pathLst>
              <a:path w="1532889">
                <a:moveTo>
                  <a:pt x="0" y="0"/>
                </a:moveTo>
                <a:lnTo>
                  <a:pt x="1532889" y="0"/>
                </a:lnTo>
              </a:path>
            </a:pathLst>
          </a:custGeom>
          <a:ln w="29210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771900" y="5755004"/>
            <a:ext cx="1418590" cy="0"/>
          </a:xfrm>
          <a:custGeom>
            <a:avLst/>
            <a:gdLst/>
            <a:ahLst/>
            <a:cxnLst/>
            <a:rect l="l" t="t" r="r" b="b"/>
            <a:pathLst>
              <a:path w="1418589">
                <a:moveTo>
                  <a:pt x="0" y="0"/>
                </a:moveTo>
                <a:lnTo>
                  <a:pt x="141858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190490" y="5745479"/>
            <a:ext cx="86360" cy="33020"/>
          </a:xfrm>
          <a:custGeom>
            <a:avLst/>
            <a:gdLst/>
            <a:ahLst/>
            <a:cxnLst/>
            <a:rect l="l" t="t" r="r" b="b"/>
            <a:pathLst>
              <a:path w="86360" h="33020">
                <a:moveTo>
                  <a:pt x="15239" y="0"/>
                </a:moveTo>
                <a:lnTo>
                  <a:pt x="0" y="0"/>
                </a:lnTo>
                <a:lnTo>
                  <a:pt x="0" y="19050"/>
                </a:lnTo>
                <a:lnTo>
                  <a:pt x="13970" y="19050"/>
                </a:lnTo>
                <a:lnTo>
                  <a:pt x="27939" y="20320"/>
                </a:lnTo>
                <a:lnTo>
                  <a:pt x="41910" y="22860"/>
                </a:lnTo>
                <a:lnTo>
                  <a:pt x="50800" y="24130"/>
                </a:lnTo>
                <a:lnTo>
                  <a:pt x="58420" y="29210"/>
                </a:lnTo>
                <a:lnTo>
                  <a:pt x="64770" y="31750"/>
                </a:lnTo>
                <a:lnTo>
                  <a:pt x="66039" y="33020"/>
                </a:lnTo>
                <a:lnTo>
                  <a:pt x="86360" y="33020"/>
                </a:lnTo>
                <a:lnTo>
                  <a:pt x="57150" y="7620"/>
                </a:lnTo>
                <a:lnTo>
                  <a:pt x="44450" y="2540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66690" y="577850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2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190490" y="6075679"/>
            <a:ext cx="86360" cy="34290"/>
          </a:xfrm>
          <a:custGeom>
            <a:avLst/>
            <a:gdLst/>
            <a:ahLst/>
            <a:cxnLst/>
            <a:rect l="l" t="t" r="r" b="b"/>
            <a:pathLst>
              <a:path w="86360" h="34289">
                <a:moveTo>
                  <a:pt x="66039" y="0"/>
                </a:moveTo>
                <a:lnTo>
                  <a:pt x="64770" y="2540"/>
                </a:lnTo>
                <a:lnTo>
                  <a:pt x="58420" y="5080"/>
                </a:lnTo>
                <a:lnTo>
                  <a:pt x="50800" y="10160"/>
                </a:lnTo>
                <a:lnTo>
                  <a:pt x="41910" y="11430"/>
                </a:lnTo>
                <a:lnTo>
                  <a:pt x="13970" y="16510"/>
                </a:lnTo>
                <a:lnTo>
                  <a:pt x="0" y="16510"/>
                </a:lnTo>
                <a:lnTo>
                  <a:pt x="0" y="34290"/>
                </a:lnTo>
                <a:lnTo>
                  <a:pt x="15239" y="34290"/>
                </a:lnTo>
                <a:lnTo>
                  <a:pt x="57150" y="27940"/>
                </a:lnTo>
                <a:lnTo>
                  <a:pt x="86360" y="2540"/>
                </a:lnTo>
                <a:lnTo>
                  <a:pt x="66039" y="2540"/>
                </a:lnTo>
                <a:lnTo>
                  <a:pt x="660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71900" y="6101079"/>
            <a:ext cx="1418590" cy="0"/>
          </a:xfrm>
          <a:custGeom>
            <a:avLst/>
            <a:gdLst/>
            <a:ahLst/>
            <a:cxnLst/>
            <a:rect l="l" t="t" r="r" b="b"/>
            <a:pathLst>
              <a:path w="1418589">
                <a:moveTo>
                  <a:pt x="0" y="0"/>
                </a:moveTo>
                <a:lnTo>
                  <a:pt x="1418589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685540" y="6075679"/>
            <a:ext cx="86360" cy="34290"/>
          </a:xfrm>
          <a:custGeom>
            <a:avLst/>
            <a:gdLst/>
            <a:ahLst/>
            <a:cxnLst/>
            <a:rect l="l" t="t" r="r" b="b"/>
            <a:pathLst>
              <a:path w="86360" h="34289">
                <a:moveTo>
                  <a:pt x="19050" y="0"/>
                </a:moveTo>
                <a:lnTo>
                  <a:pt x="19050" y="2540"/>
                </a:lnTo>
                <a:lnTo>
                  <a:pt x="0" y="2540"/>
                </a:lnTo>
                <a:lnTo>
                  <a:pt x="3810" y="12700"/>
                </a:lnTo>
                <a:lnTo>
                  <a:pt x="41910" y="31750"/>
                </a:lnTo>
                <a:lnTo>
                  <a:pt x="71120" y="34290"/>
                </a:lnTo>
                <a:lnTo>
                  <a:pt x="86360" y="34290"/>
                </a:lnTo>
                <a:lnTo>
                  <a:pt x="86360" y="16510"/>
                </a:lnTo>
                <a:lnTo>
                  <a:pt x="72389" y="16510"/>
                </a:lnTo>
                <a:lnTo>
                  <a:pt x="57150" y="13970"/>
                </a:lnTo>
                <a:lnTo>
                  <a:pt x="44450" y="11430"/>
                </a:lnTo>
                <a:lnTo>
                  <a:pt x="33020" y="8890"/>
                </a:lnTo>
                <a:lnTo>
                  <a:pt x="25400" y="5080"/>
                </a:lnTo>
                <a:lnTo>
                  <a:pt x="21589" y="2540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695065" y="5778500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72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85540" y="5745479"/>
            <a:ext cx="86360" cy="33020"/>
          </a:xfrm>
          <a:custGeom>
            <a:avLst/>
            <a:gdLst/>
            <a:ahLst/>
            <a:cxnLst/>
            <a:rect l="l" t="t" r="r" b="b"/>
            <a:pathLst>
              <a:path w="86360" h="33020">
                <a:moveTo>
                  <a:pt x="86360" y="0"/>
                </a:moveTo>
                <a:lnTo>
                  <a:pt x="71120" y="0"/>
                </a:lnTo>
                <a:lnTo>
                  <a:pt x="54610" y="1270"/>
                </a:lnTo>
                <a:lnTo>
                  <a:pt x="17780" y="11430"/>
                </a:lnTo>
                <a:lnTo>
                  <a:pt x="0" y="33020"/>
                </a:lnTo>
                <a:lnTo>
                  <a:pt x="20320" y="33020"/>
                </a:lnTo>
                <a:lnTo>
                  <a:pt x="21589" y="31750"/>
                </a:lnTo>
                <a:lnTo>
                  <a:pt x="25400" y="29210"/>
                </a:lnTo>
                <a:lnTo>
                  <a:pt x="33020" y="25400"/>
                </a:lnTo>
                <a:lnTo>
                  <a:pt x="44450" y="22860"/>
                </a:lnTo>
                <a:lnTo>
                  <a:pt x="57150" y="20320"/>
                </a:lnTo>
                <a:lnTo>
                  <a:pt x="72389" y="19050"/>
                </a:lnTo>
                <a:lnTo>
                  <a:pt x="86360" y="19050"/>
                </a:lnTo>
                <a:lnTo>
                  <a:pt x="86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718559" y="5804534"/>
            <a:ext cx="1526540" cy="0"/>
          </a:xfrm>
          <a:custGeom>
            <a:avLst/>
            <a:gdLst/>
            <a:ahLst/>
            <a:cxnLst/>
            <a:rect l="l" t="t" r="r" b="b"/>
            <a:pathLst>
              <a:path w="1526539">
                <a:moveTo>
                  <a:pt x="0" y="0"/>
                </a:moveTo>
                <a:lnTo>
                  <a:pt x="1526539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742690" y="5775959"/>
            <a:ext cx="0" cy="302260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5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224779" y="5775959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52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696970" y="6419215"/>
            <a:ext cx="1522730" cy="0"/>
          </a:xfrm>
          <a:custGeom>
            <a:avLst/>
            <a:gdLst/>
            <a:ahLst/>
            <a:cxnLst/>
            <a:rect l="l" t="t" r="r" b="b"/>
            <a:pathLst>
              <a:path w="1522729">
                <a:moveTo>
                  <a:pt x="0" y="0"/>
                </a:moveTo>
                <a:lnTo>
                  <a:pt x="1522729" y="0"/>
                </a:lnTo>
              </a:path>
            </a:pathLst>
          </a:custGeom>
          <a:ln w="4191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61719" y="5090159"/>
            <a:ext cx="0" cy="985519"/>
          </a:xfrm>
          <a:custGeom>
            <a:avLst/>
            <a:gdLst/>
            <a:ahLst/>
            <a:cxnLst/>
            <a:rect l="l" t="t" r="r" b="b"/>
            <a:pathLst>
              <a:path h="985520">
                <a:moveTo>
                  <a:pt x="0" y="0"/>
                </a:moveTo>
                <a:lnTo>
                  <a:pt x="0" y="98551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465070" y="5107940"/>
            <a:ext cx="0" cy="993140"/>
          </a:xfrm>
          <a:custGeom>
            <a:avLst/>
            <a:gdLst/>
            <a:ahLst/>
            <a:cxnLst/>
            <a:rect l="l" t="t" r="r" b="b"/>
            <a:pathLst>
              <a:path h="993139">
                <a:moveTo>
                  <a:pt x="0" y="0"/>
                </a:moveTo>
                <a:lnTo>
                  <a:pt x="0" y="99314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 txBox="1"/>
          <p:nvPr/>
        </p:nvSpPr>
        <p:spPr>
          <a:xfrm>
            <a:off x="3538220" y="1729739"/>
            <a:ext cx="1811655" cy="6159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6045" marR="5080" indent="-93980">
              <a:lnSpc>
                <a:spcPts val="2270"/>
              </a:lnSpc>
              <a:spcBef>
                <a:spcPts val="260"/>
              </a:spcBef>
            </a:pPr>
            <a:r>
              <a:rPr sz="1950" b="1" spc="-15" dirty="0">
                <a:latin typeface="Arial"/>
                <a:cs typeface="Arial"/>
              </a:rPr>
              <a:t>Spherical</a:t>
            </a:r>
            <a:r>
              <a:rPr sz="1950" b="1" spc="-6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roller  </a:t>
            </a:r>
            <a:r>
              <a:rPr sz="1950" b="1" spc="-15" dirty="0">
                <a:latin typeface="Arial"/>
                <a:cs typeface="Arial"/>
              </a:rPr>
              <a:t>(symmetrical)</a:t>
            </a:r>
            <a:endParaRPr sz="195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1512569" y="1729739"/>
            <a:ext cx="47561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30" dirty="0">
                <a:latin typeface="Arial"/>
                <a:cs typeface="Arial"/>
              </a:rPr>
              <a:t>B</a:t>
            </a:r>
            <a:r>
              <a:rPr sz="1950" b="1" spc="-5" dirty="0">
                <a:latin typeface="Arial"/>
                <a:cs typeface="Arial"/>
              </a:rPr>
              <a:t>a</a:t>
            </a:r>
            <a:r>
              <a:rPr sz="1950" b="1" spc="-10" dirty="0">
                <a:latin typeface="Arial"/>
                <a:cs typeface="Arial"/>
              </a:rPr>
              <a:t>ll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480809" y="1729739"/>
            <a:ext cx="1811020" cy="61595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40005" marR="5080" indent="-27940">
              <a:lnSpc>
                <a:spcPts val="2270"/>
              </a:lnSpc>
              <a:spcBef>
                <a:spcPts val="260"/>
              </a:spcBef>
            </a:pPr>
            <a:r>
              <a:rPr sz="1950" b="1" spc="-15" dirty="0">
                <a:latin typeface="Arial"/>
                <a:cs typeface="Arial"/>
              </a:rPr>
              <a:t>Spherical roller  (asymmetrical)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3688079" y="5134609"/>
            <a:ext cx="15119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15" dirty="0">
                <a:latin typeface="Arial"/>
                <a:cs typeface="Arial"/>
              </a:rPr>
              <a:t>Needle</a:t>
            </a:r>
            <a:r>
              <a:rPr sz="1950" b="1" spc="-7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roller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774700" y="4500879"/>
            <a:ext cx="195643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15" dirty="0">
                <a:latin typeface="Arial"/>
                <a:cs typeface="Arial"/>
              </a:rPr>
              <a:t>Cylindrical</a:t>
            </a:r>
            <a:r>
              <a:rPr sz="1950" b="1" spc="-8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roller</a:t>
            </a:r>
            <a:endParaRPr sz="195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6699250" y="4500879"/>
            <a:ext cx="135699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-40" dirty="0">
                <a:latin typeface="Arial"/>
                <a:cs typeface="Arial"/>
              </a:rPr>
              <a:t>Taper</a:t>
            </a:r>
            <a:r>
              <a:rPr sz="1950" b="1" spc="-9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roller</a:t>
            </a:r>
            <a:endParaRPr sz="1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46400" y="1026159"/>
            <a:ext cx="31095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455" dirty="0">
                <a:solidFill>
                  <a:srgbClr val="000000"/>
                </a:solidFill>
                <a:latin typeface="Times New Roman"/>
                <a:cs typeface="Times New Roman"/>
              </a:rPr>
              <a:t>Bearing</a:t>
            </a:r>
            <a:r>
              <a:rPr sz="3200" b="1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1" spc="415" dirty="0">
                <a:solidFill>
                  <a:srgbClr val="000000"/>
                </a:solidFill>
                <a:latin typeface="Times New Roman"/>
                <a:cs typeface="Times New Roman"/>
              </a:rPr>
              <a:t>loads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93189" y="2600960"/>
            <a:ext cx="4670425" cy="2897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1300" y="2842260"/>
            <a:ext cx="1691640" cy="1704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11829" y="1907540"/>
            <a:ext cx="143319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100"/>
              </a:spcBef>
            </a:pPr>
            <a:r>
              <a:rPr sz="1600" b="1" spc="229" dirty="0">
                <a:latin typeface="Arial"/>
                <a:cs typeface="Arial"/>
              </a:rPr>
              <a:t>Radial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spc="240" dirty="0">
                <a:latin typeface="Arial"/>
                <a:cs typeface="Arial"/>
              </a:rPr>
              <a:t>load</a:t>
            </a:r>
            <a:endParaRPr sz="1600">
              <a:latin typeface="Arial"/>
              <a:cs typeface="Arial"/>
            </a:endParaRPr>
          </a:p>
          <a:p>
            <a:pPr marL="67945" algn="ctr">
              <a:lnSpc>
                <a:spcPts val="2510"/>
              </a:lnSpc>
            </a:pPr>
            <a:r>
              <a:rPr sz="2150" b="1" spc="200" dirty="0">
                <a:latin typeface="Arial"/>
                <a:cs typeface="Arial"/>
              </a:rPr>
              <a:t>F</a:t>
            </a:r>
            <a:r>
              <a:rPr sz="2100" b="1" spc="300" baseline="-19841" dirty="0">
                <a:latin typeface="Arial"/>
                <a:cs typeface="Arial"/>
              </a:rPr>
              <a:t>r</a:t>
            </a:r>
            <a:endParaRPr sz="2100" baseline="-19841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9180" y="3688079"/>
            <a:ext cx="1259840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55"/>
              </a:lnSpc>
              <a:spcBef>
                <a:spcPts val="100"/>
              </a:spcBef>
            </a:pPr>
            <a:r>
              <a:rPr sz="1600" b="1" spc="204" dirty="0">
                <a:latin typeface="Arial"/>
                <a:cs typeface="Arial"/>
              </a:rPr>
              <a:t>Axial</a:t>
            </a:r>
            <a:r>
              <a:rPr sz="1600" b="1" spc="70" dirty="0">
                <a:latin typeface="Arial"/>
                <a:cs typeface="Arial"/>
              </a:rPr>
              <a:t> </a:t>
            </a:r>
            <a:r>
              <a:rPr sz="1600" b="1" spc="235" dirty="0">
                <a:latin typeface="Arial"/>
                <a:cs typeface="Arial"/>
              </a:rPr>
              <a:t>load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50" b="1" spc="229" dirty="0">
                <a:latin typeface="Arial"/>
                <a:cs typeface="Arial"/>
              </a:rPr>
              <a:t>F</a:t>
            </a:r>
            <a:r>
              <a:rPr sz="2100" b="1" spc="345" baseline="-19841" dirty="0">
                <a:latin typeface="Arial"/>
                <a:cs typeface="Arial"/>
              </a:rPr>
              <a:t>a</a:t>
            </a:r>
            <a:endParaRPr sz="2100" baseline="-1984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20790" y="2294890"/>
            <a:ext cx="1314450" cy="50419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219"/>
              </a:spcBef>
            </a:pPr>
            <a:r>
              <a:rPr sz="1600" b="1" spc="335" dirty="0">
                <a:latin typeface="Arial"/>
                <a:cs typeface="Arial"/>
              </a:rPr>
              <a:t>C</a:t>
            </a:r>
            <a:r>
              <a:rPr sz="1600" b="1" spc="275" dirty="0">
                <a:latin typeface="Arial"/>
                <a:cs typeface="Arial"/>
              </a:rPr>
              <a:t>o</a:t>
            </a:r>
            <a:r>
              <a:rPr sz="1600" b="1" spc="420" dirty="0">
                <a:latin typeface="Arial"/>
                <a:cs typeface="Arial"/>
              </a:rPr>
              <a:t>m</a:t>
            </a:r>
            <a:r>
              <a:rPr sz="1600" b="1" spc="290" dirty="0">
                <a:latin typeface="Arial"/>
                <a:cs typeface="Arial"/>
              </a:rPr>
              <a:t>b</a:t>
            </a:r>
            <a:r>
              <a:rPr sz="1600" b="1" spc="120" dirty="0">
                <a:latin typeface="Arial"/>
                <a:cs typeface="Arial"/>
              </a:rPr>
              <a:t>i</a:t>
            </a:r>
            <a:r>
              <a:rPr sz="1600" b="1" spc="290" dirty="0">
                <a:latin typeface="Arial"/>
                <a:cs typeface="Arial"/>
              </a:rPr>
              <a:t>n</a:t>
            </a:r>
            <a:r>
              <a:rPr sz="1600" b="1" spc="250" dirty="0">
                <a:latin typeface="Arial"/>
                <a:cs typeface="Arial"/>
              </a:rPr>
              <a:t>e</a:t>
            </a:r>
            <a:r>
              <a:rPr sz="1600" b="1" spc="185" dirty="0">
                <a:latin typeface="Arial"/>
                <a:cs typeface="Arial"/>
              </a:rPr>
              <a:t>d  </a:t>
            </a:r>
            <a:r>
              <a:rPr sz="1600" b="1" spc="245" dirty="0">
                <a:latin typeface="Arial"/>
                <a:cs typeface="Arial"/>
              </a:rPr>
              <a:t>load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56460" y="830556"/>
            <a:ext cx="4792980" cy="503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00"/>
              </a:lnSpc>
            </a:pPr>
            <a:r>
              <a:rPr sz="3550" b="1" spc="130" dirty="0">
                <a:latin typeface="Times New Roman"/>
                <a:cs typeface="Times New Roman"/>
              </a:rPr>
              <a:t>Radial </a:t>
            </a:r>
            <a:r>
              <a:rPr sz="3550" b="1" spc="114" dirty="0">
                <a:latin typeface="Times New Roman"/>
                <a:cs typeface="Times New Roman"/>
              </a:rPr>
              <a:t>rolling</a:t>
            </a:r>
            <a:r>
              <a:rPr sz="3550" b="1" spc="-75" dirty="0">
                <a:latin typeface="Times New Roman"/>
                <a:cs typeface="Times New Roman"/>
              </a:rPr>
              <a:t> </a:t>
            </a:r>
            <a:r>
              <a:rPr sz="3550" b="1" spc="130" dirty="0">
                <a:latin typeface="Times New Roman"/>
                <a:cs typeface="Times New Roman"/>
              </a:rPr>
              <a:t>bearings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73600" y="3416300"/>
            <a:ext cx="4352290" cy="2818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89" y="3404870"/>
            <a:ext cx="4331970" cy="2840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669" y="2588259"/>
            <a:ext cx="1344930" cy="5003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0"/>
              </a:spcBef>
            </a:pPr>
            <a:r>
              <a:rPr sz="1600" b="1" spc="60" dirty="0">
                <a:latin typeface="Arial"/>
                <a:cs typeface="Arial"/>
              </a:rPr>
              <a:t>Deep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65" dirty="0">
                <a:latin typeface="Arial"/>
                <a:cs typeface="Arial"/>
              </a:rPr>
              <a:t>groove  </a:t>
            </a:r>
            <a:r>
              <a:rPr sz="1600" b="1" spc="40" dirty="0">
                <a:latin typeface="Arial"/>
                <a:cs typeface="Arial"/>
              </a:rPr>
              <a:t>ball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55" dirty="0">
                <a:latin typeface="Arial"/>
                <a:cs typeface="Arial"/>
              </a:rPr>
              <a:t>bearing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64639" y="2583179"/>
            <a:ext cx="1245870" cy="7340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409575">
              <a:lnSpc>
                <a:spcPts val="1830"/>
              </a:lnSpc>
              <a:spcBef>
                <a:spcPts val="235"/>
              </a:spcBef>
            </a:pPr>
            <a:r>
              <a:rPr sz="1600" b="1" spc="10" dirty="0">
                <a:latin typeface="Arial"/>
                <a:cs typeface="Arial"/>
              </a:rPr>
              <a:t>A</a:t>
            </a:r>
            <a:r>
              <a:rPr sz="1600" b="1" spc="70" dirty="0">
                <a:latin typeface="Arial"/>
                <a:cs typeface="Arial"/>
              </a:rPr>
              <a:t>ng</a:t>
            </a:r>
            <a:r>
              <a:rPr sz="1600" b="1" spc="60" dirty="0">
                <a:latin typeface="Arial"/>
                <a:cs typeface="Arial"/>
              </a:rPr>
              <a:t>u</a:t>
            </a:r>
            <a:r>
              <a:rPr sz="1600" b="1" spc="30" dirty="0">
                <a:latin typeface="Arial"/>
                <a:cs typeface="Arial"/>
              </a:rPr>
              <a:t>l</a:t>
            </a:r>
            <a:r>
              <a:rPr sz="1600" b="1" spc="50" dirty="0">
                <a:latin typeface="Arial"/>
                <a:cs typeface="Arial"/>
              </a:rPr>
              <a:t>a</a:t>
            </a:r>
            <a:r>
              <a:rPr sz="1600" b="1" spc="35" dirty="0">
                <a:latin typeface="Arial"/>
                <a:cs typeface="Arial"/>
              </a:rPr>
              <a:t>r  </a:t>
            </a:r>
            <a:r>
              <a:rPr sz="1600" b="1" spc="50" dirty="0">
                <a:latin typeface="Arial"/>
                <a:cs typeface="Arial"/>
              </a:rPr>
              <a:t>contact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785"/>
              </a:lnSpc>
            </a:pPr>
            <a:r>
              <a:rPr sz="1600" b="1" spc="45" dirty="0">
                <a:latin typeface="Arial"/>
                <a:cs typeface="Arial"/>
              </a:rPr>
              <a:t>ball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55" dirty="0">
                <a:latin typeface="Arial"/>
                <a:cs typeface="Arial"/>
              </a:rPr>
              <a:t>bearing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69260" y="2588259"/>
            <a:ext cx="1331595" cy="5003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820"/>
              </a:lnSpc>
              <a:spcBef>
                <a:spcPts val="240"/>
              </a:spcBef>
            </a:pPr>
            <a:r>
              <a:rPr sz="1600" b="1" spc="60" dirty="0">
                <a:latin typeface="Arial"/>
                <a:cs typeface="Arial"/>
              </a:rPr>
              <a:t>S</a:t>
            </a:r>
            <a:r>
              <a:rPr sz="1600" b="1" spc="40" dirty="0">
                <a:latin typeface="Arial"/>
                <a:cs typeface="Arial"/>
              </a:rPr>
              <a:t>elf</a:t>
            </a:r>
            <a:r>
              <a:rPr sz="1600" b="1" spc="45" dirty="0">
                <a:latin typeface="Arial"/>
                <a:cs typeface="Arial"/>
              </a:rPr>
              <a:t>-</a:t>
            </a:r>
            <a:r>
              <a:rPr sz="1600" b="1" spc="60" dirty="0">
                <a:latin typeface="Arial"/>
                <a:cs typeface="Arial"/>
              </a:rPr>
              <a:t>a</a:t>
            </a:r>
            <a:r>
              <a:rPr sz="1600" b="1" spc="15" dirty="0">
                <a:latin typeface="Arial"/>
                <a:cs typeface="Arial"/>
              </a:rPr>
              <a:t>l</a:t>
            </a:r>
            <a:r>
              <a:rPr sz="1600" b="1" spc="50" dirty="0">
                <a:latin typeface="Arial"/>
                <a:cs typeface="Arial"/>
              </a:rPr>
              <a:t>ig</a:t>
            </a:r>
            <a:r>
              <a:rPr sz="1600" b="1" spc="60" dirty="0">
                <a:latin typeface="Arial"/>
                <a:cs typeface="Arial"/>
              </a:rPr>
              <a:t>n</a:t>
            </a:r>
            <a:r>
              <a:rPr sz="1600" b="1" spc="30" dirty="0">
                <a:latin typeface="Arial"/>
                <a:cs typeface="Arial"/>
              </a:rPr>
              <a:t>i</a:t>
            </a:r>
            <a:r>
              <a:rPr sz="1600" b="1" spc="60" dirty="0">
                <a:latin typeface="Arial"/>
                <a:cs typeface="Arial"/>
              </a:rPr>
              <a:t>n</a:t>
            </a:r>
            <a:r>
              <a:rPr sz="1600" b="1" spc="45" dirty="0">
                <a:latin typeface="Arial"/>
                <a:cs typeface="Arial"/>
              </a:rPr>
              <a:t>g  ball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55" dirty="0">
                <a:latin typeface="Arial"/>
                <a:cs typeface="Arial"/>
              </a:rPr>
              <a:t>bearing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31690" y="2583179"/>
            <a:ext cx="1133475" cy="7340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235"/>
              </a:spcBef>
            </a:pPr>
            <a:r>
              <a:rPr sz="1600" b="1" spc="75" dirty="0">
                <a:latin typeface="Arial"/>
                <a:cs typeface="Arial"/>
              </a:rPr>
              <a:t>C</a:t>
            </a:r>
            <a:r>
              <a:rPr sz="1600" b="1" spc="40" dirty="0">
                <a:latin typeface="Arial"/>
                <a:cs typeface="Arial"/>
              </a:rPr>
              <a:t>y</a:t>
            </a:r>
            <a:r>
              <a:rPr sz="1600" b="1" spc="10" dirty="0">
                <a:latin typeface="Arial"/>
                <a:cs typeface="Arial"/>
              </a:rPr>
              <a:t>l</a:t>
            </a:r>
            <a:r>
              <a:rPr sz="1600" b="1" spc="50" dirty="0">
                <a:latin typeface="Arial"/>
                <a:cs typeface="Arial"/>
              </a:rPr>
              <a:t>in</a:t>
            </a:r>
            <a:r>
              <a:rPr sz="1600" b="1" spc="60" dirty="0">
                <a:latin typeface="Arial"/>
                <a:cs typeface="Arial"/>
              </a:rPr>
              <a:t>d</a:t>
            </a:r>
            <a:r>
              <a:rPr sz="1600" b="1" spc="35" dirty="0">
                <a:latin typeface="Arial"/>
                <a:cs typeface="Arial"/>
              </a:rPr>
              <a:t>ri</a:t>
            </a:r>
            <a:r>
              <a:rPr sz="1600" b="1" spc="50" dirty="0">
                <a:latin typeface="Arial"/>
                <a:cs typeface="Arial"/>
              </a:rPr>
              <a:t>ca</a:t>
            </a:r>
            <a:r>
              <a:rPr sz="1600" b="1" spc="30" dirty="0">
                <a:latin typeface="Arial"/>
                <a:cs typeface="Arial"/>
              </a:rPr>
              <a:t>l  </a:t>
            </a:r>
            <a:r>
              <a:rPr sz="1600" b="1" spc="40" dirty="0">
                <a:latin typeface="Arial"/>
                <a:cs typeface="Arial"/>
              </a:rPr>
              <a:t>roller  </a:t>
            </a:r>
            <a:r>
              <a:rPr sz="1600" b="1" spc="55" dirty="0">
                <a:latin typeface="Arial"/>
                <a:cs typeface="Arial"/>
              </a:rPr>
              <a:t>bearing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61709" y="2583179"/>
            <a:ext cx="606425" cy="5016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235"/>
              </a:spcBef>
            </a:pPr>
            <a:r>
              <a:rPr sz="1600" b="1" spc="-35" dirty="0">
                <a:latin typeface="Arial"/>
                <a:cs typeface="Arial"/>
              </a:rPr>
              <a:t>T</a:t>
            </a:r>
            <a:r>
              <a:rPr sz="1600" b="1" spc="60" dirty="0">
                <a:latin typeface="Arial"/>
                <a:cs typeface="Arial"/>
              </a:rPr>
              <a:t>ap</a:t>
            </a:r>
            <a:r>
              <a:rPr sz="1600" b="1" spc="40" dirty="0">
                <a:latin typeface="Arial"/>
                <a:cs typeface="Arial"/>
              </a:rPr>
              <a:t>er  roller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6430" y="2583179"/>
            <a:ext cx="739775" cy="50165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235"/>
              </a:spcBef>
            </a:pPr>
            <a:r>
              <a:rPr sz="1600" b="1" spc="75" dirty="0">
                <a:latin typeface="Arial"/>
                <a:cs typeface="Arial"/>
              </a:rPr>
              <a:t>N</a:t>
            </a:r>
            <a:r>
              <a:rPr sz="1600" b="1" spc="50" dirty="0">
                <a:latin typeface="Arial"/>
                <a:cs typeface="Arial"/>
              </a:rPr>
              <a:t>e</a:t>
            </a:r>
            <a:r>
              <a:rPr sz="1600" b="1" spc="60" dirty="0">
                <a:latin typeface="Arial"/>
                <a:cs typeface="Arial"/>
              </a:rPr>
              <a:t>ed</a:t>
            </a:r>
            <a:r>
              <a:rPr sz="1600" b="1" spc="40" dirty="0">
                <a:latin typeface="Arial"/>
                <a:cs typeface="Arial"/>
              </a:rPr>
              <a:t>le  roller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61709" y="3048000"/>
            <a:ext cx="17462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6785" algn="l"/>
              </a:tabLst>
            </a:pPr>
            <a:r>
              <a:rPr sz="1600" b="1" spc="70" dirty="0">
                <a:latin typeface="Arial"/>
                <a:cs typeface="Arial"/>
              </a:rPr>
              <a:t>b</a:t>
            </a:r>
            <a:r>
              <a:rPr sz="1600" b="1" spc="50" dirty="0">
                <a:latin typeface="Arial"/>
                <a:cs typeface="Arial"/>
              </a:rPr>
              <a:t>ea</a:t>
            </a:r>
            <a:r>
              <a:rPr sz="1600" b="1" spc="35" dirty="0">
                <a:latin typeface="Arial"/>
                <a:cs typeface="Arial"/>
              </a:rPr>
              <a:t>ri</a:t>
            </a:r>
            <a:r>
              <a:rPr sz="1600" b="1" spc="70" dirty="0">
                <a:latin typeface="Arial"/>
                <a:cs typeface="Arial"/>
              </a:rPr>
              <a:t>ng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60" dirty="0">
                <a:latin typeface="Arial"/>
                <a:cs typeface="Arial"/>
              </a:rPr>
              <a:t>bea</a:t>
            </a:r>
            <a:r>
              <a:rPr sz="1600" b="1" spc="20" dirty="0">
                <a:latin typeface="Arial"/>
                <a:cs typeface="Arial"/>
              </a:rPr>
              <a:t>r</a:t>
            </a:r>
            <a:r>
              <a:rPr sz="1600" b="1" spc="60" dirty="0">
                <a:latin typeface="Arial"/>
                <a:cs typeface="Arial"/>
              </a:rPr>
              <a:t>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10219" y="2583179"/>
            <a:ext cx="1002665" cy="7340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1830"/>
              </a:lnSpc>
              <a:spcBef>
                <a:spcPts val="235"/>
              </a:spcBef>
            </a:pPr>
            <a:r>
              <a:rPr sz="1600" b="1" spc="60" dirty="0">
                <a:latin typeface="Arial"/>
                <a:cs typeface="Arial"/>
              </a:rPr>
              <a:t>S</a:t>
            </a:r>
            <a:r>
              <a:rPr sz="1600" b="1" spc="80" dirty="0">
                <a:latin typeface="Arial"/>
                <a:cs typeface="Arial"/>
              </a:rPr>
              <a:t>p</a:t>
            </a:r>
            <a:r>
              <a:rPr sz="1600" b="1" spc="60" dirty="0">
                <a:latin typeface="Arial"/>
                <a:cs typeface="Arial"/>
              </a:rPr>
              <a:t>h</a:t>
            </a:r>
            <a:r>
              <a:rPr sz="1600" b="1" spc="50" dirty="0">
                <a:latin typeface="Arial"/>
                <a:cs typeface="Arial"/>
              </a:rPr>
              <a:t>e</a:t>
            </a:r>
            <a:r>
              <a:rPr sz="1600" b="1" spc="35" dirty="0">
                <a:latin typeface="Arial"/>
                <a:cs typeface="Arial"/>
              </a:rPr>
              <a:t>ri</a:t>
            </a:r>
            <a:r>
              <a:rPr sz="1600" b="1" spc="50" dirty="0">
                <a:latin typeface="Arial"/>
                <a:cs typeface="Arial"/>
              </a:rPr>
              <a:t>ca</a:t>
            </a:r>
            <a:r>
              <a:rPr sz="1600" b="1" spc="30" dirty="0">
                <a:latin typeface="Arial"/>
                <a:cs typeface="Arial"/>
              </a:rPr>
              <a:t>l  </a:t>
            </a:r>
            <a:r>
              <a:rPr sz="1600" b="1" spc="40" dirty="0">
                <a:latin typeface="Arial"/>
                <a:cs typeface="Arial"/>
              </a:rPr>
              <a:t>roller  </a:t>
            </a:r>
            <a:r>
              <a:rPr sz="1600" b="1" spc="50" dirty="0">
                <a:latin typeface="Arial"/>
                <a:cs typeface="Arial"/>
              </a:rPr>
              <a:t>bearing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4519" y="1831339"/>
            <a:ext cx="3421379" cy="596900"/>
          </a:xfrm>
          <a:custGeom>
            <a:avLst/>
            <a:gdLst/>
            <a:ahLst/>
            <a:cxnLst/>
            <a:rect l="l" t="t" r="r" b="b"/>
            <a:pathLst>
              <a:path w="3421379" h="596900">
                <a:moveTo>
                  <a:pt x="0" y="596900"/>
                </a:moveTo>
                <a:lnTo>
                  <a:pt x="3421379" y="596900"/>
                </a:lnTo>
                <a:lnTo>
                  <a:pt x="3421379" y="0"/>
                </a:lnTo>
                <a:lnTo>
                  <a:pt x="0" y="0"/>
                </a:lnTo>
                <a:lnTo>
                  <a:pt x="0" y="5969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4519" y="1831339"/>
            <a:ext cx="3421379" cy="596900"/>
          </a:xfrm>
          <a:custGeom>
            <a:avLst/>
            <a:gdLst/>
            <a:ahLst/>
            <a:cxnLst/>
            <a:rect l="l" t="t" r="r" b="b"/>
            <a:pathLst>
              <a:path w="3421379" h="596900">
                <a:moveTo>
                  <a:pt x="0" y="0"/>
                </a:moveTo>
                <a:lnTo>
                  <a:pt x="3421379" y="0"/>
                </a:lnTo>
                <a:lnTo>
                  <a:pt x="3421379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11750" y="1831339"/>
            <a:ext cx="3421379" cy="596900"/>
          </a:xfrm>
          <a:custGeom>
            <a:avLst/>
            <a:gdLst/>
            <a:ahLst/>
            <a:cxnLst/>
            <a:rect l="l" t="t" r="r" b="b"/>
            <a:pathLst>
              <a:path w="3421379" h="596900">
                <a:moveTo>
                  <a:pt x="0" y="596900"/>
                </a:moveTo>
                <a:lnTo>
                  <a:pt x="3421379" y="596900"/>
                </a:lnTo>
                <a:lnTo>
                  <a:pt x="3421379" y="0"/>
                </a:lnTo>
                <a:lnTo>
                  <a:pt x="0" y="0"/>
                </a:lnTo>
                <a:lnTo>
                  <a:pt x="0" y="5969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1750" y="1831339"/>
            <a:ext cx="3421379" cy="596900"/>
          </a:xfrm>
          <a:custGeom>
            <a:avLst/>
            <a:gdLst/>
            <a:ahLst/>
            <a:cxnLst/>
            <a:rect l="l" t="t" r="r" b="b"/>
            <a:pathLst>
              <a:path w="3421379" h="596900">
                <a:moveTo>
                  <a:pt x="0" y="0"/>
                </a:moveTo>
                <a:lnTo>
                  <a:pt x="3421379" y="0"/>
                </a:lnTo>
                <a:lnTo>
                  <a:pt x="3421379" y="596900"/>
                </a:lnTo>
                <a:lnTo>
                  <a:pt x="0" y="59690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03884" y="1805939"/>
            <a:ext cx="7929880" cy="571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130"/>
              </a:spcBef>
              <a:tabLst>
                <a:tab pos="4608830" algn="l"/>
              </a:tabLst>
            </a:pPr>
            <a:r>
              <a:rPr sz="355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Ball</a:t>
            </a:r>
            <a:r>
              <a:rPr sz="355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5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bearings	Roller</a:t>
            </a:r>
            <a:r>
              <a:rPr sz="355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bearings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65779" y="1314450"/>
            <a:ext cx="1181100" cy="566420"/>
          </a:xfrm>
          <a:custGeom>
            <a:avLst/>
            <a:gdLst/>
            <a:ahLst/>
            <a:cxnLst/>
            <a:rect l="l" t="t" r="r" b="b"/>
            <a:pathLst>
              <a:path w="1181100" h="566419">
                <a:moveTo>
                  <a:pt x="1181099" y="0"/>
                </a:moveTo>
                <a:lnTo>
                  <a:pt x="0" y="56642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82490" y="1314450"/>
            <a:ext cx="1398270" cy="579120"/>
          </a:xfrm>
          <a:custGeom>
            <a:avLst/>
            <a:gdLst/>
            <a:ahLst/>
            <a:cxnLst/>
            <a:rect l="l" t="t" r="r" b="b"/>
            <a:pathLst>
              <a:path w="1398270" h="579119">
                <a:moveTo>
                  <a:pt x="0" y="0"/>
                </a:moveTo>
                <a:lnTo>
                  <a:pt x="1398270" y="57912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974214" y="809625"/>
            <a:ext cx="5110480" cy="598170"/>
          </a:xfrm>
          <a:prstGeom prst="rect">
            <a:avLst/>
          </a:prstGeom>
          <a:solidFill>
            <a:srgbClr val="00007F"/>
          </a:solidFill>
        </p:spPr>
        <p:txBody>
          <a:bodyPr vert="horz" wrap="square" lIns="0" tIns="0" rIns="0" bIns="0" rtlCol="0">
            <a:spAutoFit/>
          </a:bodyPr>
          <a:lstStyle/>
          <a:p>
            <a:pPr marL="184785">
              <a:lnSpc>
                <a:spcPts val="4195"/>
              </a:lnSpc>
            </a:pPr>
            <a:r>
              <a:rPr sz="355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Radial </a:t>
            </a:r>
            <a:r>
              <a:rPr sz="355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rolling</a:t>
            </a:r>
            <a:r>
              <a:rPr sz="35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55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bearings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328159" y="2146300"/>
            <a:ext cx="379730" cy="0"/>
          </a:xfrm>
          <a:custGeom>
            <a:avLst/>
            <a:gdLst/>
            <a:ahLst/>
            <a:cxnLst/>
            <a:rect l="l" t="t" r="r" b="b"/>
            <a:pathLst>
              <a:path w="379729">
                <a:moveTo>
                  <a:pt x="0" y="0"/>
                </a:moveTo>
                <a:lnTo>
                  <a:pt x="379729" y="0"/>
                </a:lnTo>
              </a:path>
            </a:pathLst>
          </a:custGeom>
          <a:ln w="482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18659" y="1957070"/>
            <a:ext cx="0" cy="378460"/>
          </a:xfrm>
          <a:custGeom>
            <a:avLst/>
            <a:gdLst/>
            <a:ahLst/>
            <a:cxnLst/>
            <a:rect l="l" t="t" r="r" b="b"/>
            <a:pathLst>
              <a:path h="378460">
                <a:moveTo>
                  <a:pt x="0" y="0"/>
                </a:moveTo>
                <a:lnTo>
                  <a:pt x="0" y="378459"/>
                </a:lnTo>
              </a:path>
            </a:pathLst>
          </a:custGeom>
          <a:ln w="482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44520" y="3324859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0" y="96392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7209" y="3324859"/>
            <a:ext cx="0" cy="1075690"/>
          </a:xfrm>
          <a:custGeom>
            <a:avLst/>
            <a:gdLst/>
            <a:ahLst/>
            <a:cxnLst/>
            <a:rect l="l" t="t" r="r" b="b"/>
            <a:pathLst>
              <a:path h="1075689">
                <a:moveTo>
                  <a:pt x="0" y="107568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09750" y="3324859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0" y="96392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70170" y="3324859"/>
            <a:ext cx="0" cy="963930"/>
          </a:xfrm>
          <a:custGeom>
            <a:avLst/>
            <a:gdLst/>
            <a:ahLst/>
            <a:cxnLst/>
            <a:rect l="l" t="t" r="r" b="b"/>
            <a:pathLst>
              <a:path h="963929">
                <a:moveTo>
                  <a:pt x="0" y="96392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76769" y="3322320"/>
            <a:ext cx="0" cy="590550"/>
          </a:xfrm>
          <a:custGeom>
            <a:avLst/>
            <a:gdLst/>
            <a:ahLst/>
            <a:cxnLst/>
            <a:rect l="l" t="t" r="r" b="b"/>
            <a:pathLst>
              <a:path h="590550">
                <a:moveTo>
                  <a:pt x="0" y="59054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86750" y="3326129"/>
            <a:ext cx="0" cy="1365250"/>
          </a:xfrm>
          <a:custGeom>
            <a:avLst/>
            <a:gdLst/>
            <a:ahLst/>
            <a:cxnLst/>
            <a:rect l="l" t="t" r="r" b="b"/>
            <a:pathLst>
              <a:path h="1365250">
                <a:moveTo>
                  <a:pt x="0" y="13652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63970" y="3327400"/>
            <a:ext cx="0" cy="1672589"/>
          </a:xfrm>
          <a:custGeom>
            <a:avLst/>
            <a:gdLst/>
            <a:ahLst/>
            <a:cxnLst/>
            <a:rect l="l" t="t" r="r" b="b"/>
            <a:pathLst>
              <a:path h="1672589">
                <a:moveTo>
                  <a:pt x="0" y="1672589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8129" y="2834640"/>
            <a:ext cx="1191895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Thrust</a:t>
            </a:r>
            <a:endParaRPr sz="1600">
              <a:latin typeface="Arial"/>
              <a:cs typeface="Arial"/>
            </a:endParaRPr>
          </a:p>
          <a:p>
            <a:pPr marL="41910">
              <a:lnSpc>
                <a:spcPts val="1880"/>
              </a:lnSpc>
            </a:pPr>
            <a:r>
              <a:rPr sz="1600" b="1" spc="-5" dirty="0">
                <a:latin typeface="Arial"/>
                <a:cs typeface="Arial"/>
              </a:rPr>
              <a:t>ball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bearing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9379" y="1831339"/>
            <a:ext cx="3037840" cy="595630"/>
          </a:xfrm>
          <a:custGeom>
            <a:avLst/>
            <a:gdLst/>
            <a:ahLst/>
            <a:cxnLst/>
            <a:rect l="l" t="t" r="r" b="b"/>
            <a:pathLst>
              <a:path w="3037840" h="595630">
                <a:moveTo>
                  <a:pt x="3037840" y="0"/>
                </a:moveTo>
                <a:lnTo>
                  <a:pt x="0" y="0"/>
                </a:lnTo>
                <a:lnTo>
                  <a:pt x="0" y="595630"/>
                </a:lnTo>
                <a:lnTo>
                  <a:pt x="3037840" y="595630"/>
                </a:lnTo>
                <a:lnTo>
                  <a:pt x="30378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379" y="1831339"/>
            <a:ext cx="3037840" cy="595630"/>
          </a:xfrm>
          <a:custGeom>
            <a:avLst/>
            <a:gdLst/>
            <a:ahLst/>
            <a:cxnLst/>
            <a:rect l="l" t="t" r="r" b="b"/>
            <a:pathLst>
              <a:path w="3037840" h="595630">
                <a:moveTo>
                  <a:pt x="1518920" y="595630"/>
                </a:moveTo>
                <a:lnTo>
                  <a:pt x="0" y="595630"/>
                </a:lnTo>
                <a:lnTo>
                  <a:pt x="0" y="0"/>
                </a:lnTo>
                <a:lnTo>
                  <a:pt x="3037840" y="0"/>
                </a:lnTo>
                <a:lnTo>
                  <a:pt x="3037840" y="595630"/>
                </a:lnTo>
                <a:lnTo>
                  <a:pt x="1518920" y="59563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33520" y="1831339"/>
            <a:ext cx="4894580" cy="595630"/>
          </a:xfrm>
          <a:custGeom>
            <a:avLst/>
            <a:gdLst/>
            <a:ahLst/>
            <a:cxnLst/>
            <a:rect l="l" t="t" r="r" b="b"/>
            <a:pathLst>
              <a:path w="4894580" h="595630">
                <a:moveTo>
                  <a:pt x="4894580" y="0"/>
                </a:moveTo>
                <a:lnTo>
                  <a:pt x="0" y="0"/>
                </a:lnTo>
                <a:lnTo>
                  <a:pt x="0" y="595630"/>
                </a:lnTo>
                <a:lnTo>
                  <a:pt x="4894580" y="595630"/>
                </a:lnTo>
                <a:lnTo>
                  <a:pt x="48945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3520" y="1831339"/>
            <a:ext cx="4894580" cy="595630"/>
          </a:xfrm>
          <a:custGeom>
            <a:avLst/>
            <a:gdLst/>
            <a:ahLst/>
            <a:cxnLst/>
            <a:rect l="l" t="t" r="r" b="b"/>
            <a:pathLst>
              <a:path w="4894580" h="595630">
                <a:moveTo>
                  <a:pt x="2447290" y="595630"/>
                </a:moveTo>
                <a:lnTo>
                  <a:pt x="0" y="595630"/>
                </a:lnTo>
                <a:lnTo>
                  <a:pt x="0" y="0"/>
                </a:lnTo>
                <a:lnTo>
                  <a:pt x="4894580" y="0"/>
                </a:lnTo>
                <a:lnTo>
                  <a:pt x="4894580" y="595630"/>
                </a:lnTo>
                <a:lnTo>
                  <a:pt x="2447290" y="595630"/>
                </a:lnTo>
                <a:close/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5120" y="1855470"/>
            <a:ext cx="76504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2325" algn="l"/>
              </a:tabLst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Ball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bearings	</a:t>
            </a: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Roller</a:t>
            </a:r>
            <a:r>
              <a:rPr sz="36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bearings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64510" y="1315719"/>
            <a:ext cx="1181100" cy="567690"/>
          </a:xfrm>
          <a:custGeom>
            <a:avLst/>
            <a:gdLst/>
            <a:ahLst/>
            <a:cxnLst/>
            <a:rect l="l" t="t" r="r" b="b"/>
            <a:pathLst>
              <a:path w="1181100" h="567689">
                <a:moveTo>
                  <a:pt x="1181100" y="0"/>
                </a:moveTo>
                <a:lnTo>
                  <a:pt x="0" y="567689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83759" y="1315719"/>
            <a:ext cx="1395730" cy="579120"/>
          </a:xfrm>
          <a:custGeom>
            <a:avLst/>
            <a:gdLst/>
            <a:ahLst/>
            <a:cxnLst/>
            <a:rect l="l" t="t" r="r" b="b"/>
            <a:pathLst>
              <a:path w="1395729" h="579119">
                <a:moveTo>
                  <a:pt x="0" y="0"/>
                </a:moveTo>
                <a:lnTo>
                  <a:pt x="1395729" y="579119"/>
                </a:lnTo>
              </a:path>
            </a:pathLst>
          </a:custGeom>
          <a:ln w="4133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684061" y="838751"/>
            <a:ext cx="3541395" cy="596900"/>
          </a:xfrm>
          <a:prstGeom prst="rect">
            <a:avLst/>
          </a:prstGeom>
          <a:solidFill>
            <a:srgbClr val="00007F"/>
          </a:solidFill>
        </p:spPr>
        <p:txBody>
          <a:bodyPr vert="horz" wrap="square" lIns="0" tIns="8255" rIns="0" bIns="0" rtlCol="0">
            <a:spAutoFit/>
          </a:bodyPr>
          <a:lstStyle/>
          <a:p>
            <a:pPr marL="188595">
              <a:lnSpc>
                <a:spcPct val="100000"/>
              </a:lnSpc>
              <a:spcBef>
                <a:spcPts val="65"/>
              </a:spcBef>
            </a:pP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Thrust</a:t>
            </a:r>
            <a:r>
              <a:rPr sz="3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bearings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17797" y="2148839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550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4823" y="2148839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550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589020" y="1957070"/>
            <a:ext cx="2540" cy="379730"/>
          </a:xfrm>
          <a:custGeom>
            <a:avLst/>
            <a:gdLst/>
            <a:ahLst/>
            <a:cxnLst/>
            <a:rect l="l" t="t" r="r" b="b"/>
            <a:pathLst>
              <a:path w="2539" h="379730">
                <a:moveTo>
                  <a:pt x="1270" y="-26236"/>
                </a:moveTo>
                <a:lnTo>
                  <a:pt x="1270" y="405966"/>
                </a:lnTo>
              </a:path>
            </a:pathLst>
          </a:custGeom>
          <a:ln w="5501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13610" y="2626359"/>
            <a:ext cx="1129030" cy="9779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44450">
              <a:lnSpc>
                <a:spcPct val="96900"/>
              </a:lnSpc>
              <a:spcBef>
                <a:spcPts val="160"/>
              </a:spcBef>
            </a:pPr>
            <a:r>
              <a:rPr sz="1600" b="1" spc="-15" dirty="0">
                <a:latin typeface="Arial"/>
                <a:cs typeface="Arial"/>
              </a:rPr>
              <a:t>Angular  </a:t>
            </a:r>
            <a:r>
              <a:rPr sz="1600" b="1" spc="-10" dirty="0">
                <a:latin typeface="Arial"/>
                <a:cs typeface="Arial"/>
              </a:rPr>
              <a:t>Contact  </a:t>
            </a:r>
            <a:r>
              <a:rPr sz="1600" b="1" spc="-5" dirty="0">
                <a:latin typeface="Arial"/>
                <a:cs typeface="Arial"/>
              </a:rPr>
              <a:t>Ball </a:t>
            </a:r>
            <a:r>
              <a:rPr sz="1600" b="1" spc="-10" dirty="0">
                <a:latin typeface="Arial"/>
                <a:cs typeface="Arial"/>
              </a:rPr>
              <a:t>Thrust  </a:t>
            </a:r>
            <a:r>
              <a:rPr sz="1600" b="1" spc="-5" dirty="0">
                <a:latin typeface="Arial"/>
                <a:cs typeface="Arial"/>
              </a:rPr>
              <a:t>bearing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72559" y="2612390"/>
            <a:ext cx="836294" cy="9779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4135" marR="5080" indent="-52069">
              <a:lnSpc>
                <a:spcPct val="96900"/>
              </a:lnSpc>
              <a:spcBef>
                <a:spcPts val="160"/>
              </a:spcBef>
            </a:pPr>
            <a:r>
              <a:rPr sz="1600" b="1" spc="-10" dirty="0">
                <a:latin typeface="Arial"/>
                <a:cs typeface="Arial"/>
              </a:rPr>
              <a:t>Taper  </a:t>
            </a:r>
            <a:r>
              <a:rPr sz="1600" b="1" spc="-5" dirty="0">
                <a:latin typeface="Arial"/>
                <a:cs typeface="Arial"/>
              </a:rPr>
              <a:t>Roller  </a:t>
            </a:r>
            <a:r>
              <a:rPr sz="1600" b="1" spc="-10" dirty="0">
                <a:latin typeface="Arial"/>
                <a:cs typeface="Arial"/>
              </a:rPr>
              <a:t>Thrust  </a:t>
            </a:r>
            <a:r>
              <a:rPr sz="1600" b="1" spc="-5" dirty="0">
                <a:latin typeface="Arial"/>
                <a:cs typeface="Arial"/>
              </a:rPr>
              <a:t>bearing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11520" y="2607309"/>
            <a:ext cx="937260" cy="9779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4135" marR="5080" indent="-52069">
              <a:lnSpc>
                <a:spcPct val="96900"/>
              </a:lnSpc>
              <a:spcBef>
                <a:spcPts val="160"/>
              </a:spcBef>
            </a:pPr>
            <a:r>
              <a:rPr sz="1600" b="1" dirty="0">
                <a:latin typeface="Arial"/>
                <a:cs typeface="Arial"/>
              </a:rPr>
              <a:t>S</a:t>
            </a:r>
            <a:r>
              <a:rPr sz="1600" b="1" spc="-10" dirty="0">
                <a:latin typeface="Arial"/>
                <a:cs typeface="Arial"/>
              </a:rPr>
              <a:t>ph</a:t>
            </a:r>
            <a:r>
              <a:rPr sz="1600" b="1" spc="-5" dirty="0">
                <a:latin typeface="Arial"/>
                <a:cs typeface="Arial"/>
              </a:rPr>
              <a:t>er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c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l  </a:t>
            </a:r>
            <a:r>
              <a:rPr sz="1600" b="1" spc="-10" dirty="0">
                <a:latin typeface="Arial"/>
                <a:cs typeface="Arial"/>
              </a:rPr>
              <a:t>Roller  Thrust  </a:t>
            </a:r>
            <a:r>
              <a:rPr sz="1600" b="1" spc="-5" dirty="0">
                <a:latin typeface="Arial"/>
                <a:cs typeface="Arial"/>
              </a:rPr>
              <a:t>bearing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24469" y="2603500"/>
            <a:ext cx="1056640" cy="1220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7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Cylindrical</a:t>
            </a:r>
            <a:endParaRPr sz="1600">
              <a:latin typeface="Arial"/>
              <a:cs typeface="Arial"/>
            </a:endParaRPr>
          </a:p>
          <a:p>
            <a:pPr marL="175895" indent="-113030">
              <a:lnSpc>
                <a:spcPts val="1870"/>
              </a:lnSpc>
            </a:pPr>
            <a:r>
              <a:rPr sz="1600" b="1" dirty="0">
                <a:latin typeface="Arial"/>
                <a:cs typeface="Arial"/>
              </a:rPr>
              <a:t>/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Needle</a:t>
            </a:r>
            <a:endParaRPr sz="1600">
              <a:latin typeface="Arial"/>
              <a:cs typeface="Arial"/>
            </a:endParaRPr>
          </a:p>
          <a:p>
            <a:pPr marL="118745" marR="172720" indent="57150">
              <a:lnSpc>
                <a:spcPct val="97700"/>
              </a:lnSpc>
              <a:spcBef>
                <a:spcPts val="45"/>
              </a:spcBef>
            </a:pPr>
            <a:r>
              <a:rPr sz="1600" b="1" spc="-10" dirty="0">
                <a:latin typeface="Arial"/>
                <a:cs typeface="Arial"/>
              </a:rPr>
              <a:t>Roller  Thrust  </a:t>
            </a:r>
            <a:r>
              <a:rPr sz="1600" b="1" spc="-5" dirty="0">
                <a:latin typeface="Arial"/>
                <a:cs typeface="Arial"/>
              </a:rPr>
              <a:t>bearing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3953509"/>
            <a:ext cx="1700530" cy="12649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8950" y="3963670"/>
            <a:ext cx="1695450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7740" y="3962400"/>
            <a:ext cx="1362710" cy="1209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03800" y="3931920"/>
            <a:ext cx="2439670" cy="18872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96809" y="3949700"/>
            <a:ext cx="1478279" cy="10883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82850" y="433070"/>
            <a:ext cx="39966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Deep </a:t>
            </a:r>
            <a:r>
              <a:rPr sz="28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Groove Ball</a:t>
            </a:r>
            <a:r>
              <a:rPr sz="28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Bearing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63777" y="1222147"/>
            <a:ext cx="5891984" cy="460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9850" y="513080"/>
            <a:ext cx="6461125" cy="5988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50" b="1" spc="45" dirty="0">
                <a:solidFill>
                  <a:srgbClr val="000000"/>
                </a:solidFill>
                <a:latin typeface="Times New Roman"/>
                <a:cs typeface="Times New Roman"/>
              </a:rPr>
              <a:t>Bearings </a:t>
            </a:r>
            <a:r>
              <a:rPr sz="3750" b="1" spc="40" dirty="0">
                <a:solidFill>
                  <a:srgbClr val="000000"/>
                </a:solidFill>
                <a:latin typeface="Times New Roman"/>
                <a:cs typeface="Times New Roman"/>
              </a:rPr>
              <a:t>with </a:t>
            </a:r>
            <a:r>
              <a:rPr sz="3750" b="1" spc="35" dirty="0">
                <a:solidFill>
                  <a:srgbClr val="000000"/>
                </a:solidFill>
                <a:latin typeface="Times New Roman"/>
                <a:cs typeface="Times New Roman"/>
              </a:rPr>
              <a:t>shields </a:t>
            </a:r>
            <a:r>
              <a:rPr sz="3750" b="1" spc="5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3750" b="1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50" b="1" spc="35" dirty="0">
                <a:solidFill>
                  <a:srgbClr val="000000"/>
                </a:solidFill>
                <a:latin typeface="Times New Roman"/>
                <a:cs typeface="Times New Roman"/>
              </a:rPr>
              <a:t>seals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0110" y="5825490"/>
            <a:ext cx="254000" cy="236220"/>
          </a:xfrm>
          <a:custGeom>
            <a:avLst/>
            <a:gdLst/>
            <a:ahLst/>
            <a:cxnLst/>
            <a:rect l="l" t="t" r="r" b="b"/>
            <a:pathLst>
              <a:path w="254000" h="236220">
                <a:moveTo>
                  <a:pt x="0" y="236220"/>
                </a:moveTo>
                <a:lnTo>
                  <a:pt x="254000" y="236220"/>
                </a:lnTo>
                <a:lnTo>
                  <a:pt x="254000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solidFill>
            <a:srgbClr val="FA9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0110" y="5825490"/>
            <a:ext cx="254000" cy="236220"/>
          </a:xfrm>
          <a:custGeom>
            <a:avLst/>
            <a:gdLst/>
            <a:ahLst/>
            <a:cxnLst/>
            <a:rect l="l" t="t" r="r" b="b"/>
            <a:pathLst>
              <a:path w="254000" h="236220">
                <a:moveTo>
                  <a:pt x="0" y="236220"/>
                </a:moveTo>
                <a:lnTo>
                  <a:pt x="254000" y="236220"/>
                </a:lnTo>
                <a:lnTo>
                  <a:pt x="254000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23210" y="5826759"/>
            <a:ext cx="256540" cy="234950"/>
          </a:xfrm>
          <a:custGeom>
            <a:avLst/>
            <a:gdLst/>
            <a:ahLst/>
            <a:cxnLst/>
            <a:rect l="l" t="t" r="r" b="b"/>
            <a:pathLst>
              <a:path w="256539" h="234950">
                <a:moveTo>
                  <a:pt x="0" y="234949"/>
                </a:moveTo>
                <a:lnTo>
                  <a:pt x="256539" y="234949"/>
                </a:lnTo>
                <a:lnTo>
                  <a:pt x="256539" y="0"/>
                </a:lnTo>
                <a:lnTo>
                  <a:pt x="0" y="0"/>
                </a:lnTo>
                <a:lnTo>
                  <a:pt x="0" y="234949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3210" y="5826759"/>
            <a:ext cx="256540" cy="234950"/>
          </a:xfrm>
          <a:custGeom>
            <a:avLst/>
            <a:gdLst/>
            <a:ahLst/>
            <a:cxnLst/>
            <a:rect l="l" t="t" r="r" b="b"/>
            <a:pathLst>
              <a:path w="256539" h="234950">
                <a:moveTo>
                  <a:pt x="0" y="234949"/>
                </a:moveTo>
                <a:lnTo>
                  <a:pt x="256539" y="234949"/>
                </a:lnTo>
                <a:lnTo>
                  <a:pt x="256539" y="0"/>
                </a:lnTo>
                <a:lnTo>
                  <a:pt x="0" y="0"/>
                </a:lnTo>
                <a:lnTo>
                  <a:pt x="0" y="234949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59959" y="5826759"/>
            <a:ext cx="271780" cy="234950"/>
          </a:xfrm>
          <a:custGeom>
            <a:avLst/>
            <a:gdLst/>
            <a:ahLst/>
            <a:cxnLst/>
            <a:rect l="l" t="t" r="r" b="b"/>
            <a:pathLst>
              <a:path w="271779" h="234950">
                <a:moveTo>
                  <a:pt x="0" y="234949"/>
                </a:moveTo>
                <a:lnTo>
                  <a:pt x="271779" y="234949"/>
                </a:lnTo>
                <a:lnTo>
                  <a:pt x="271779" y="0"/>
                </a:lnTo>
                <a:lnTo>
                  <a:pt x="0" y="0"/>
                </a:lnTo>
                <a:lnTo>
                  <a:pt x="0" y="234949"/>
                </a:lnTo>
                <a:close/>
              </a:path>
            </a:pathLst>
          </a:custGeom>
          <a:solidFill>
            <a:srgbClr val="8CF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59959" y="5826759"/>
            <a:ext cx="271780" cy="234950"/>
          </a:xfrm>
          <a:custGeom>
            <a:avLst/>
            <a:gdLst/>
            <a:ahLst/>
            <a:cxnLst/>
            <a:rect l="l" t="t" r="r" b="b"/>
            <a:pathLst>
              <a:path w="271779" h="234950">
                <a:moveTo>
                  <a:pt x="0" y="234949"/>
                </a:moveTo>
                <a:lnTo>
                  <a:pt x="271779" y="234949"/>
                </a:lnTo>
                <a:lnTo>
                  <a:pt x="271779" y="0"/>
                </a:lnTo>
                <a:lnTo>
                  <a:pt x="0" y="0"/>
                </a:lnTo>
                <a:lnTo>
                  <a:pt x="0" y="234949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36359" y="5825490"/>
            <a:ext cx="254000" cy="236220"/>
          </a:xfrm>
          <a:custGeom>
            <a:avLst/>
            <a:gdLst/>
            <a:ahLst/>
            <a:cxnLst/>
            <a:rect l="l" t="t" r="r" b="b"/>
            <a:pathLst>
              <a:path w="254000" h="236220">
                <a:moveTo>
                  <a:pt x="0" y="236220"/>
                </a:moveTo>
                <a:lnTo>
                  <a:pt x="253999" y="236220"/>
                </a:lnTo>
                <a:lnTo>
                  <a:pt x="253999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36359" y="5825490"/>
            <a:ext cx="254000" cy="236220"/>
          </a:xfrm>
          <a:custGeom>
            <a:avLst/>
            <a:gdLst/>
            <a:ahLst/>
            <a:cxnLst/>
            <a:rect l="l" t="t" r="r" b="b"/>
            <a:pathLst>
              <a:path w="254000" h="236220">
                <a:moveTo>
                  <a:pt x="0" y="236220"/>
                </a:moveTo>
                <a:lnTo>
                  <a:pt x="253999" y="236220"/>
                </a:lnTo>
                <a:lnTo>
                  <a:pt x="253999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769" y="2061210"/>
            <a:ext cx="1737360" cy="1850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96380" y="2023110"/>
            <a:ext cx="1734819" cy="18884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42690" y="2062479"/>
            <a:ext cx="1734820" cy="18491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95220" y="5496559"/>
            <a:ext cx="162560" cy="60960"/>
          </a:xfrm>
          <a:custGeom>
            <a:avLst/>
            <a:gdLst/>
            <a:ahLst/>
            <a:cxnLst/>
            <a:rect l="l" t="t" r="r" b="b"/>
            <a:pathLst>
              <a:path w="162560" h="60960">
                <a:moveTo>
                  <a:pt x="0" y="60959"/>
                </a:moveTo>
                <a:lnTo>
                  <a:pt x="162560" y="60959"/>
                </a:lnTo>
                <a:lnTo>
                  <a:pt x="16256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02789" y="5496559"/>
            <a:ext cx="119380" cy="60960"/>
          </a:xfrm>
          <a:custGeom>
            <a:avLst/>
            <a:gdLst/>
            <a:ahLst/>
            <a:cxnLst/>
            <a:rect l="l" t="t" r="r" b="b"/>
            <a:pathLst>
              <a:path w="119380" h="60960">
                <a:moveTo>
                  <a:pt x="0" y="60959"/>
                </a:moveTo>
                <a:lnTo>
                  <a:pt x="119380" y="60959"/>
                </a:lnTo>
                <a:lnTo>
                  <a:pt x="11938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10360" y="5496559"/>
            <a:ext cx="119380" cy="60960"/>
          </a:xfrm>
          <a:custGeom>
            <a:avLst/>
            <a:gdLst/>
            <a:ahLst/>
            <a:cxnLst/>
            <a:rect l="l" t="t" r="r" b="b"/>
            <a:pathLst>
              <a:path w="119380" h="60960">
                <a:moveTo>
                  <a:pt x="0" y="60959"/>
                </a:moveTo>
                <a:lnTo>
                  <a:pt x="119379" y="60959"/>
                </a:lnTo>
                <a:lnTo>
                  <a:pt x="11937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26819" y="5496559"/>
            <a:ext cx="110489" cy="60960"/>
          </a:xfrm>
          <a:custGeom>
            <a:avLst/>
            <a:gdLst/>
            <a:ahLst/>
            <a:cxnLst/>
            <a:rect l="l" t="t" r="r" b="b"/>
            <a:pathLst>
              <a:path w="110490" h="60960">
                <a:moveTo>
                  <a:pt x="0" y="60959"/>
                </a:moveTo>
                <a:lnTo>
                  <a:pt x="110490" y="60959"/>
                </a:lnTo>
                <a:lnTo>
                  <a:pt x="11049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6930" y="5496559"/>
            <a:ext cx="119380" cy="60960"/>
          </a:xfrm>
          <a:custGeom>
            <a:avLst/>
            <a:gdLst/>
            <a:ahLst/>
            <a:cxnLst/>
            <a:rect l="l" t="t" r="r" b="b"/>
            <a:pathLst>
              <a:path w="119380" h="60960">
                <a:moveTo>
                  <a:pt x="0" y="60959"/>
                </a:moveTo>
                <a:lnTo>
                  <a:pt x="119379" y="60959"/>
                </a:lnTo>
                <a:lnTo>
                  <a:pt x="11937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95220" y="5427979"/>
            <a:ext cx="162560" cy="68580"/>
          </a:xfrm>
          <a:custGeom>
            <a:avLst/>
            <a:gdLst/>
            <a:ahLst/>
            <a:cxnLst/>
            <a:rect l="l" t="t" r="r" b="b"/>
            <a:pathLst>
              <a:path w="162560" h="68579">
                <a:moveTo>
                  <a:pt x="0" y="68580"/>
                </a:moveTo>
                <a:lnTo>
                  <a:pt x="162560" y="68580"/>
                </a:lnTo>
                <a:lnTo>
                  <a:pt x="16256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02789" y="5427979"/>
            <a:ext cx="119380" cy="68580"/>
          </a:xfrm>
          <a:custGeom>
            <a:avLst/>
            <a:gdLst/>
            <a:ahLst/>
            <a:cxnLst/>
            <a:rect l="l" t="t" r="r" b="b"/>
            <a:pathLst>
              <a:path w="119380" h="68579">
                <a:moveTo>
                  <a:pt x="0" y="68580"/>
                </a:moveTo>
                <a:lnTo>
                  <a:pt x="119380" y="68580"/>
                </a:lnTo>
                <a:lnTo>
                  <a:pt x="11938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10360" y="5427979"/>
            <a:ext cx="119380" cy="68580"/>
          </a:xfrm>
          <a:custGeom>
            <a:avLst/>
            <a:gdLst/>
            <a:ahLst/>
            <a:cxnLst/>
            <a:rect l="l" t="t" r="r" b="b"/>
            <a:pathLst>
              <a:path w="119380" h="68579">
                <a:moveTo>
                  <a:pt x="0" y="68580"/>
                </a:moveTo>
                <a:lnTo>
                  <a:pt x="119379" y="68580"/>
                </a:lnTo>
                <a:lnTo>
                  <a:pt x="1193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26819" y="5427979"/>
            <a:ext cx="110489" cy="68580"/>
          </a:xfrm>
          <a:custGeom>
            <a:avLst/>
            <a:gdLst/>
            <a:ahLst/>
            <a:cxnLst/>
            <a:rect l="l" t="t" r="r" b="b"/>
            <a:pathLst>
              <a:path w="110490" h="68579">
                <a:moveTo>
                  <a:pt x="0" y="68580"/>
                </a:moveTo>
                <a:lnTo>
                  <a:pt x="110490" y="68580"/>
                </a:lnTo>
                <a:lnTo>
                  <a:pt x="11049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6930" y="5427979"/>
            <a:ext cx="119380" cy="68580"/>
          </a:xfrm>
          <a:custGeom>
            <a:avLst/>
            <a:gdLst/>
            <a:ahLst/>
            <a:cxnLst/>
            <a:rect l="l" t="t" r="r" b="b"/>
            <a:pathLst>
              <a:path w="119380" h="68579">
                <a:moveTo>
                  <a:pt x="0" y="68580"/>
                </a:moveTo>
                <a:lnTo>
                  <a:pt x="119379" y="68580"/>
                </a:lnTo>
                <a:lnTo>
                  <a:pt x="1193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95220" y="5358129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0" y="69850"/>
                </a:moveTo>
                <a:lnTo>
                  <a:pt x="162560" y="69850"/>
                </a:lnTo>
                <a:lnTo>
                  <a:pt x="16256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02789" y="5358129"/>
            <a:ext cx="119380" cy="69850"/>
          </a:xfrm>
          <a:custGeom>
            <a:avLst/>
            <a:gdLst/>
            <a:ahLst/>
            <a:cxnLst/>
            <a:rect l="l" t="t" r="r" b="b"/>
            <a:pathLst>
              <a:path w="119380" h="69850">
                <a:moveTo>
                  <a:pt x="0" y="69850"/>
                </a:moveTo>
                <a:lnTo>
                  <a:pt x="119380" y="69850"/>
                </a:lnTo>
                <a:lnTo>
                  <a:pt x="11938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10360" y="5358129"/>
            <a:ext cx="119380" cy="69850"/>
          </a:xfrm>
          <a:custGeom>
            <a:avLst/>
            <a:gdLst/>
            <a:ahLst/>
            <a:cxnLst/>
            <a:rect l="l" t="t" r="r" b="b"/>
            <a:pathLst>
              <a:path w="119380" h="69850">
                <a:moveTo>
                  <a:pt x="0" y="69850"/>
                </a:moveTo>
                <a:lnTo>
                  <a:pt x="119379" y="69850"/>
                </a:lnTo>
                <a:lnTo>
                  <a:pt x="11937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36930" y="5358129"/>
            <a:ext cx="500380" cy="69850"/>
          </a:xfrm>
          <a:custGeom>
            <a:avLst/>
            <a:gdLst/>
            <a:ahLst/>
            <a:cxnLst/>
            <a:rect l="l" t="t" r="r" b="b"/>
            <a:pathLst>
              <a:path w="500380" h="69850">
                <a:moveTo>
                  <a:pt x="0" y="69850"/>
                </a:moveTo>
                <a:lnTo>
                  <a:pt x="500379" y="69850"/>
                </a:lnTo>
                <a:lnTo>
                  <a:pt x="50037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95220" y="5288279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0" y="69850"/>
                </a:moveTo>
                <a:lnTo>
                  <a:pt x="162560" y="69850"/>
                </a:lnTo>
                <a:lnTo>
                  <a:pt x="16256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002789" y="5288279"/>
            <a:ext cx="119380" cy="69850"/>
          </a:xfrm>
          <a:custGeom>
            <a:avLst/>
            <a:gdLst/>
            <a:ahLst/>
            <a:cxnLst/>
            <a:rect l="l" t="t" r="r" b="b"/>
            <a:pathLst>
              <a:path w="119380" h="69850">
                <a:moveTo>
                  <a:pt x="0" y="69850"/>
                </a:moveTo>
                <a:lnTo>
                  <a:pt x="119380" y="69850"/>
                </a:lnTo>
                <a:lnTo>
                  <a:pt x="11938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10360" y="5288279"/>
            <a:ext cx="119380" cy="69850"/>
          </a:xfrm>
          <a:custGeom>
            <a:avLst/>
            <a:gdLst/>
            <a:ahLst/>
            <a:cxnLst/>
            <a:rect l="l" t="t" r="r" b="b"/>
            <a:pathLst>
              <a:path w="119380" h="69850">
                <a:moveTo>
                  <a:pt x="0" y="69850"/>
                </a:moveTo>
                <a:lnTo>
                  <a:pt x="119379" y="69850"/>
                </a:lnTo>
                <a:lnTo>
                  <a:pt x="11937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6930" y="5288279"/>
            <a:ext cx="500380" cy="69850"/>
          </a:xfrm>
          <a:custGeom>
            <a:avLst/>
            <a:gdLst/>
            <a:ahLst/>
            <a:cxnLst/>
            <a:rect l="l" t="t" r="r" b="b"/>
            <a:pathLst>
              <a:path w="500380" h="69850">
                <a:moveTo>
                  <a:pt x="0" y="69850"/>
                </a:moveTo>
                <a:lnTo>
                  <a:pt x="500379" y="69850"/>
                </a:lnTo>
                <a:lnTo>
                  <a:pt x="50037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95220" y="5219700"/>
            <a:ext cx="162560" cy="68580"/>
          </a:xfrm>
          <a:custGeom>
            <a:avLst/>
            <a:gdLst/>
            <a:ahLst/>
            <a:cxnLst/>
            <a:rect l="l" t="t" r="r" b="b"/>
            <a:pathLst>
              <a:path w="162560" h="68579">
                <a:moveTo>
                  <a:pt x="0" y="68580"/>
                </a:moveTo>
                <a:lnTo>
                  <a:pt x="162560" y="68580"/>
                </a:lnTo>
                <a:lnTo>
                  <a:pt x="16256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002789" y="5219700"/>
            <a:ext cx="119380" cy="68580"/>
          </a:xfrm>
          <a:custGeom>
            <a:avLst/>
            <a:gdLst/>
            <a:ahLst/>
            <a:cxnLst/>
            <a:rect l="l" t="t" r="r" b="b"/>
            <a:pathLst>
              <a:path w="119380" h="68579">
                <a:moveTo>
                  <a:pt x="0" y="68580"/>
                </a:moveTo>
                <a:lnTo>
                  <a:pt x="119380" y="68580"/>
                </a:lnTo>
                <a:lnTo>
                  <a:pt x="11938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10360" y="5219700"/>
            <a:ext cx="119380" cy="68580"/>
          </a:xfrm>
          <a:custGeom>
            <a:avLst/>
            <a:gdLst/>
            <a:ahLst/>
            <a:cxnLst/>
            <a:rect l="l" t="t" r="r" b="b"/>
            <a:pathLst>
              <a:path w="119380" h="68579">
                <a:moveTo>
                  <a:pt x="0" y="68580"/>
                </a:moveTo>
                <a:lnTo>
                  <a:pt x="119379" y="68580"/>
                </a:lnTo>
                <a:lnTo>
                  <a:pt x="1193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6930" y="5219700"/>
            <a:ext cx="500380" cy="68580"/>
          </a:xfrm>
          <a:custGeom>
            <a:avLst/>
            <a:gdLst/>
            <a:ahLst/>
            <a:cxnLst/>
            <a:rect l="l" t="t" r="r" b="b"/>
            <a:pathLst>
              <a:path w="500380" h="68579">
                <a:moveTo>
                  <a:pt x="0" y="68580"/>
                </a:moveTo>
                <a:lnTo>
                  <a:pt x="500379" y="68580"/>
                </a:lnTo>
                <a:lnTo>
                  <a:pt x="5003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95220" y="5149850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0" y="69850"/>
                </a:moveTo>
                <a:lnTo>
                  <a:pt x="162560" y="69850"/>
                </a:lnTo>
                <a:lnTo>
                  <a:pt x="16256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10360" y="5149850"/>
            <a:ext cx="511809" cy="69850"/>
          </a:xfrm>
          <a:custGeom>
            <a:avLst/>
            <a:gdLst/>
            <a:ahLst/>
            <a:cxnLst/>
            <a:rect l="l" t="t" r="r" b="b"/>
            <a:pathLst>
              <a:path w="511810" h="69850">
                <a:moveTo>
                  <a:pt x="0" y="69850"/>
                </a:moveTo>
                <a:lnTo>
                  <a:pt x="511809" y="69850"/>
                </a:lnTo>
                <a:lnTo>
                  <a:pt x="5118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6930" y="5149850"/>
            <a:ext cx="500380" cy="69850"/>
          </a:xfrm>
          <a:custGeom>
            <a:avLst/>
            <a:gdLst/>
            <a:ahLst/>
            <a:cxnLst/>
            <a:rect l="l" t="t" r="r" b="b"/>
            <a:pathLst>
              <a:path w="500380" h="69850">
                <a:moveTo>
                  <a:pt x="0" y="69850"/>
                </a:moveTo>
                <a:lnTo>
                  <a:pt x="500379" y="69850"/>
                </a:lnTo>
                <a:lnTo>
                  <a:pt x="50037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395220" y="5081270"/>
            <a:ext cx="162560" cy="68580"/>
          </a:xfrm>
          <a:custGeom>
            <a:avLst/>
            <a:gdLst/>
            <a:ahLst/>
            <a:cxnLst/>
            <a:rect l="l" t="t" r="r" b="b"/>
            <a:pathLst>
              <a:path w="162560" h="68579">
                <a:moveTo>
                  <a:pt x="0" y="68579"/>
                </a:moveTo>
                <a:lnTo>
                  <a:pt x="162560" y="68579"/>
                </a:lnTo>
                <a:lnTo>
                  <a:pt x="16256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10360" y="5081270"/>
            <a:ext cx="511809" cy="68580"/>
          </a:xfrm>
          <a:custGeom>
            <a:avLst/>
            <a:gdLst/>
            <a:ahLst/>
            <a:cxnLst/>
            <a:rect l="l" t="t" r="r" b="b"/>
            <a:pathLst>
              <a:path w="511810" h="68579">
                <a:moveTo>
                  <a:pt x="0" y="68579"/>
                </a:moveTo>
                <a:lnTo>
                  <a:pt x="511809" y="68579"/>
                </a:lnTo>
                <a:lnTo>
                  <a:pt x="51180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6930" y="5081270"/>
            <a:ext cx="500380" cy="68580"/>
          </a:xfrm>
          <a:custGeom>
            <a:avLst/>
            <a:gdLst/>
            <a:ahLst/>
            <a:cxnLst/>
            <a:rect l="l" t="t" r="r" b="b"/>
            <a:pathLst>
              <a:path w="500380" h="68579">
                <a:moveTo>
                  <a:pt x="0" y="68579"/>
                </a:moveTo>
                <a:lnTo>
                  <a:pt x="500379" y="68579"/>
                </a:lnTo>
                <a:lnTo>
                  <a:pt x="50037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95220" y="5012690"/>
            <a:ext cx="162560" cy="68580"/>
          </a:xfrm>
          <a:custGeom>
            <a:avLst/>
            <a:gdLst/>
            <a:ahLst/>
            <a:cxnLst/>
            <a:rect l="l" t="t" r="r" b="b"/>
            <a:pathLst>
              <a:path w="162560" h="68579">
                <a:moveTo>
                  <a:pt x="0" y="68580"/>
                </a:moveTo>
                <a:lnTo>
                  <a:pt x="162560" y="68580"/>
                </a:lnTo>
                <a:lnTo>
                  <a:pt x="16256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10360" y="5012690"/>
            <a:ext cx="511809" cy="68580"/>
          </a:xfrm>
          <a:custGeom>
            <a:avLst/>
            <a:gdLst/>
            <a:ahLst/>
            <a:cxnLst/>
            <a:rect l="l" t="t" r="r" b="b"/>
            <a:pathLst>
              <a:path w="511810" h="68579">
                <a:moveTo>
                  <a:pt x="0" y="68580"/>
                </a:moveTo>
                <a:lnTo>
                  <a:pt x="511809" y="68580"/>
                </a:lnTo>
                <a:lnTo>
                  <a:pt x="51180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6930" y="5012690"/>
            <a:ext cx="500380" cy="68580"/>
          </a:xfrm>
          <a:custGeom>
            <a:avLst/>
            <a:gdLst/>
            <a:ahLst/>
            <a:cxnLst/>
            <a:rect l="l" t="t" r="r" b="b"/>
            <a:pathLst>
              <a:path w="500380" h="68579">
                <a:moveTo>
                  <a:pt x="0" y="68580"/>
                </a:moveTo>
                <a:lnTo>
                  <a:pt x="500379" y="68580"/>
                </a:lnTo>
                <a:lnTo>
                  <a:pt x="5003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395220" y="4941570"/>
            <a:ext cx="162560" cy="71120"/>
          </a:xfrm>
          <a:custGeom>
            <a:avLst/>
            <a:gdLst/>
            <a:ahLst/>
            <a:cxnLst/>
            <a:rect l="l" t="t" r="r" b="b"/>
            <a:pathLst>
              <a:path w="162560" h="71120">
                <a:moveTo>
                  <a:pt x="0" y="71119"/>
                </a:moveTo>
                <a:lnTo>
                  <a:pt x="162560" y="71119"/>
                </a:lnTo>
                <a:lnTo>
                  <a:pt x="162560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10360" y="4941570"/>
            <a:ext cx="511809" cy="71120"/>
          </a:xfrm>
          <a:custGeom>
            <a:avLst/>
            <a:gdLst/>
            <a:ahLst/>
            <a:cxnLst/>
            <a:rect l="l" t="t" r="r" b="b"/>
            <a:pathLst>
              <a:path w="511810" h="71120">
                <a:moveTo>
                  <a:pt x="0" y="71119"/>
                </a:moveTo>
                <a:lnTo>
                  <a:pt x="511809" y="71119"/>
                </a:lnTo>
                <a:lnTo>
                  <a:pt x="51180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36930" y="4941570"/>
            <a:ext cx="500380" cy="71120"/>
          </a:xfrm>
          <a:custGeom>
            <a:avLst/>
            <a:gdLst/>
            <a:ahLst/>
            <a:cxnLst/>
            <a:rect l="l" t="t" r="r" b="b"/>
            <a:pathLst>
              <a:path w="500380" h="71120">
                <a:moveTo>
                  <a:pt x="0" y="71119"/>
                </a:moveTo>
                <a:lnTo>
                  <a:pt x="500379" y="71119"/>
                </a:lnTo>
                <a:lnTo>
                  <a:pt x="50037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95220" y="4874259"/>
            <a:ext cx="162560" cy="67310"/>
          </a:xfrm>
          <a:custGeom>
            <a:avLst/>
            <a:gdLst/>
            <a:ahLst/>
            <a:cxnLst/>
            <a:rect l="l" t="t" r="r" b="b"/>
            <a:pathLst>
              <a:path w="162560" h="67310">
                <a:moveTo>
                  <a:pt x="0" y="67309"/>
                </a:moveTo>
                <a:lnTo>
                  <a:pt x="162560" y="67309"/>
                </a:lnTo>
                <a:lnTo>
                  <a:pt x="162560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610360" y="4874259"/>
            <a:ext cx="511809" cy="67310"/>
          </a:xfrm>
          <a:custGeom>
            <a:avLst/>
            <a:gdLst/>
            <a:ahLst/>
            <a:cxnLst/>
            <a:rect l="l" t="t" r="r" b="b"/>
            <a:pathLst>
              <a:path w="511810" h="67310">
                <a:moveTo>
                  <a:pt x="0" y="67309"/>
                </a:moveTo>
                <a:lnTo>
                  <a:pt x="511809" y="67309"/>
                </a:lnTo>
                <a:lnTo>
                  <a:pt x="511809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6930" y="4874259"/>
            <a:ext cx="500380" cy="67310"/>
          </a:xfrm>
          <a:custGeom>
            <a:avLst/>
            <a:gdLst/>
            <a:ahLst/>
            <a:cxnLst/>
            <a:rect l="l" t="t" r="r" b="b"/>
            <a:pathLst>
              <a:path w="500380" h="67310">
                <a:moveTo>
                  <a:pt x="0" y="67309"/>
                </a:moveTo>
                <a:lnTo>
                  <a:pt x="500379" y="67309"/>
                </a:lnTo>
                <a:lnTo>
                  <a:pt x="500379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395220" y="4804409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0" y="69850"/>
                </a:moveTo>
                <a:lnTo>
                  <a:pt x="162560" y="69850"/>
                </a:lnTo>
                <a:lnTo>
                  <a:pt x="16256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10360" y="4804409"/>
            <a:ext cx="511809" cy="69850"/>
          </a:xfrm>
          <a:custGeom>
            <a:avLst/>
            <a:gdLst/>
            <a:ahLst/>
            <a:cxnLst/>
            <a:rect l="l" t="t" r="r" b="b"/>
            <a:pathLst>
              <a:path w="511810" h="69850">
                <a:moveTo>
                  <a:pt x="0" y="69850"/>
                </a:moveTo>
                <a:lnTo>
                  <a:pt x="511809" y="69850"/>
                </a:lnTo>
                <a:lnTo>
                  <a:pt x="5118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6930" y="4804409"/>
            <a:ext cx="500380" cy="69850"/>
          </a:xfrm>
          <a:custGeom>
            <a:avLst/>
            <a:gdLst/>
            <a:ahLst/>
            <a:cxnLst/>
            <a:rect l="l" t="t" r="r" b="b"/>
            <a:pathLst>
              <a:path w="500380" h="69850">
                <a:moveTo>
                  <a:pt x="0" y="69850"/>
                </a:moveTo>
                <a:lnTo>
                  <a:pt x="500379" y="69850"/>
                </a:lnTo>
                <a:lnTo>
                  <a:pt x="50037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95220" y="4735829"/>
            <a:ext cx="162560" cy="68580"/>
          </a:xfrm>
          <a:custGeom>
            <a:avLst/>
            <a:gdLst/>
            <a:ahLst/>
            <a:cxnLst/>
            <a:rect l="l" t="t" r="r" b="b"/>
            <a:pathLst>
              <a:path w="162560" h="68579">
                <a:moveTo>
                  <a:pt x="0" y="68580"/>
                </a:moveTo>
                <a:lnTo>
                  <a:pt x="162560" y="68580"/>
                </a:lnTo>
                <a:lnTo>
                  <a:pt x="16256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0360" y="4735829"/>
            <a:ext cx="511809" cy="68580"/>
          </a:xfrm>
          <a:custGeom>
            <a:avLst/>
            <a:gdLst/>
            <a:ahLst/>
            <a:cxnLst/>
            <a:rect l="l" t="t" r="r" b="b"/>
            <a:pathLst>
              <a:path w="511810" h="68579">
                <a:moveTo>
                  <a:pt x="0" y="68580"/>
                </a:moveTo>
                <a:lnTo>
                  <a:pt x="511809" y="68580"/>
                </a:lnTo>
                <a:lnTo>
                  <a:pt x="51180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6930" y="4735829"/>
            <a:ext cx="500380" cy="68580"/>
          </a:xfrm>
          <a:custGeom>
            <a:avLst/>
            <a:gdLst/>
            <a:ahLst/>
            <a:cxnLst/>
            <a:rect l="l" t="t" r="r" b="b"/>
            <a:pathLst>
              <a:path w="500380" h="68579">
                <a:moveTo>
                  <a:pt x="0" y="68580"/>
                </a:moveTo>
                <a:lnTo>
                  <a:pt x="500379" y="68580"/>
                </a:lnTo>
                <a:lnTo>
                  <a:pt x="5003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395220" y="4665979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0" y="69850"/>
                </a:moveTo>
                <a:lnTo>
                  <a:pt x="162560" y="69850"/>
                </a:lnTo>
                <a:lnTo>
                  <a:pt x="16256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10360" y="4665979"/>
            <a:ext cx="511809" cy="69850"/>
          </a:xfrm>
          <a:custGeom>
            <a:avLst/>
            <a:gdLst/>
            <a:ahLst/>
            <a:cxnLst/>
            <a:rect l="l" t="t" r="r" b="b"/>
            <a:pathLst>
              <a:path w="511810" h="69850">
                <a:moveTo>
                  <a:pt x="0" y="69850"/>
                </a:moveTo>
                <a:lnTo>
                  <a:pt x="511809" y="69850"/>
                </a:lnTo>
                <a:lnTo>
                  <a:pt x="5118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36930" y="4665979"/>
            <a:ext cx="500380" cy="69850"/>
          </a:xfrm>
          <a:custGeom>
            <a:avLst/>
            <a:gdLst/>
            <a:ahLst/>
            <a:cxnLst/>
            <a:rect l="l" t="t" r="r" b="b"/>
            <a:pathLst>
              <a:path w="500380" h="69850">
                <a:moveTo>
                  <a:pt x="0" y="69850"/>
                </a:moveTo>
                <a:lnTo>
                  <a:pt x="500379" y="69850"/>
                </a:lnTo>
                <a:lnTo>
                  <a:pt x="50037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95220" y="4597400"/>
            <a:ext cx="162560" cy="68580"/>
          </a:xfrm>
          <a:custGeom>
            <a:avLst/>
            <a:gdLst/>
            <a:ahLst/>
            <a:cxnLst/>
            <a:rect l="l" t="t" r="r" b="b"/>
            <a:pathLst>
              <a:path w="162560" h="68579">
                <a:moveTo>
                  <a:pt x="0" y="68580"/>
                </a:moveTo>
                <a:lnTo>
                  <a:pt x="162560" y="68580"/>
                </a:lnTo>
                <a:lnTo>
                  <a:pt x="16256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10360" y="4597400"/>
            <a:ext cx="511809" cy="68580"/>
          </a:xfrm>
          <a:custGeom>
            <a:avLst/>
            <a:gdLst/>
            <a:ahLst/>
            <a:cxnLst/>
            <a:rect l="l" t="t" r="r" b="b"/>
            <a:pathLst>
              <a:path w="511810" h="68579">
                <a:moveTo>
                  <a:pt x="0" y="68580"/>
                </a:moveTo>
                <a:lnTo>
                  <a:pt x="511809" y="68580"/>
                </a:lnTo>
                <a:lnTo>
                  <a:pt x="51180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36930" y="4597400"/>
            <a:ext cx="500380" cy="68580"/>
          </a:xfrm>
          <a:custGeom>
            <a:avLst/>
            <a:gdLst/>
            <a:ahLst/>
            <a:cxnLst/>
            <a:rect l="l" t="t" r="r" b="b"/>
            <a:pathLst>
              <a:path w="500380" h="68579">
                <a:moveTo>
                  <a:pt x="0" y="68580"/>
                </a:moveTo>
                <a:lnTo>
                  <a:pt x="500379" y="68580"/>
                </a:lnTo>
                <a:lnTo>
                  <a:pt x="5003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95220" y="4527550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0" y="69850"/>
                </a:moveTo>
                <a:lnTo>
                  <a:pt x="162560" y="69850"/>
                </a:lnTo>
                <a:lnTo>
                  <a:pt x="16256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610360" y="4527550"/>
            <a:ext cx="511809" cy="69850"/>
          </a:xfrm>
          <a:custGeom>
            <a:avLst/>
            <a:gdLst/>
            <a:ahLst/>
            <a:cxnLst/>
            <a:rect l="l" t="t" r="r" b="b"/>
            <a:pathLst>
              <a:path w="511810" h="69850">
                <a:moveTo>
                  <a:pt x="0" y="69850"/>
                </a:moveTo>
                <a:lnTo>
                  <a:pt x="511809" y="69850"/>
                </a:lnTo>
                <a:lnTo>
                  <a:pt x="5118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6930" y="4527550"/>
            <a:ext cx="500380" cy="69850"/>
          </a:xfrm>
          <a:custGeom>
            <a:avLst/>
            <a:gdLst/>
            <a:ahLst/>
            <a:cxnLst/>
            <a:rect l="l" t="t" r="r" b="b"/>
            <a:pathLst>
              <a:path w="500380" h="69850">
                <a:moveTo>
                  <a:pt x="0" y="69850"/>
                </a:moveTo>
                <a:lnTo>
                  <a:pt x="500379" y="69850"/>
                </a:lnTo>
                <a:lnTo>
                  <a:pt x="50037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95220" y="4457700"/>
            <a:ext cx="162560" cy="69850"/>
          </a:xfrm>
          <a:custGeom>
            <a:avLst/>
            <a:gdLst/>
            <a:ahLst/>
            <a:cxnLst/>
            <a:rect l="l" t="t" r="r" b="b"/>
            <a:pathLst>
              <a:path w="162560" h="69850">
                <a:moveTo>
                  <a:pt x="0" y="69850"/>
                </a:moveTo>
                <a:lnTo>
                  <a:pt x="162560" y="69850"/>
                </a:lnTo>
                <a:lnTo>
                  <a:pt x="16256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10360" y="4457700"/>
            <a:ext cx="511809" cy="69850"/>
          </a:xfrm>
          <a:custGeom>
            <a:avLst/>
            <a:gdLst/>
            <a:ahLst/>
            <a:cxnLst/>
            <a:rect l="l" t="t" r="r" b="b"/>
            <a:pathLst>
              <a:path w="511810" h="69850">
                <a:moveTo>
                  <a:pt x="0" y="69850"/>
                </a:moveTo>
                <a:lnTo>
                  <a:pt x="511809" y="69850"/>
                </a:lnTo>
                <a:lnTo>
                  <a:pt x="5118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36930" y="4457700"/>
            <a:ext cx="500380" cy="69850"/>
          </a:xfrm>
          <a:custGeom>
            <a:avLst/>
            <a:gdLst/>
            <a:ahLst/>
            <a:cxnLst/>
            <a:rect l="l" t="t" r="r" b="b"/>
            <a:pathLst>
              <a:path w="500380" h="69850">
                <a:moveTo>
                  <a:pt x="0" y="69850"/>
                </a:moveTo>
                <a:lnTo>
                  <a:pt x="500379" y="69850"/>
                </a:lnTo>
                <a:lnTo>
                  <a:pt x="50037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95220" y="4390390"/>
            <a:ext cx="162560" cy="67310"/>
          </a:xfrm>
          <a:custGeom>
            <a:avLst/>
            <a:gdLst/>
            <a:ahLst/>
            <a:cxnLst/>
            <a:rect l="l" t="t" r="r" b="b"/>
            <a:pathLst>
              <a:path w="162560" h="67310">
                <a:moveTo>
                  <a:pt x="0" y="67310"/>
                </a:moveTo>
                <a:lnTo>
                  <a:pt x="162560" y="67310"/>
                </a:lnTo>
                <a:lnTo>
                  <a:pt x="162560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10360" y="4390390"/>
            <a:ext cx="511809" cy="67310"/>
          </a:xfrm>
          <a:custGeom>
            <a:avLst/>
            <a:gdLst/>
            <a:ahLst/>
            <a:cxnLst/>
            <a:rect l="l" t="t" r="r" b="b"/>
            <a:pathLst>
              <a:path w="511810" h="67310">
                <a:moveTo>
                  <a:pt x="0" y="67310"/>
                </a:moveTo>
                <a:lnTo>
                  <a:pt x="511809" y="67310"/>
                </a:lnTo>
                <a:lnTo>
                  <a:pt x="511809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36930" y="4390390"/>
            <a:ext cx="500380" cy="67310"/>
          </a:xfrm>
          <a:custGeom>
            <a:avLst/>
            <a:gdLst/>
            <a:ahLst/>
            <a:cxnLst/>
            <a:rect l="l" t="t" r="r" b="b"/>
            <a:pathLst>
              <a:path w="500380" h="67310">
                <a:moveTo>
                  <a:pt x="0" y="67310"/>
                </a:moveTo>
                <a:lnTo>
                  <a:pt x="500379" y="67310"/>
                </a:lnTo>
                <a:lnTo>
                  <a:pt x="500379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95220" y="4319270"/>
            <a:ext cx="162560" cy="71120"/>
          </a:xfrm>
          <a:custGeom>
            <a:avLst/>
            <a:gdLst/>
            <a:ahLst/>
            <a:cxnLst/>
            <a:rect l="l" t="t" r="r" b="b"/>
            <a:pathLst>
              <a:path w="162560" h="71120">
                <a:moveTo>
                  <a:pt x="0" y="71119"/>
                </a:moveTo>
                <a:lnTo>
                  <a:pt x="162560" y="71119"/>
                </a:lnTo>
                <a:lnTo>
                  <a:pt x="162560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10360" y="4319270"/>
            <a:ext cx="511809" cy="71120"/>
          </a:xfrm>
          <a:custGeom>
            <a:avLst/>
            <a:gdLst/>
            <a:ahLst/>
            <a:cxnLst/>
            <a:rect l="l" t="t" r="r" b="b"/>
            <a:pathLst>
              <a:path w="511810" h="71120">
                <a:moveTo>
                  <a:pt x="0" y="71119"/>
                </a:moveTo>
                <a:lnTo>
                  <a:pt x="511809" y="71119"/>
                </a:lnTo>
                <a:lnTo>
                  <a:pt x="51180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36930" y="4319270"/>
            <a:ext cx="500380" cy="71120"/>
          </a:xfrm>
          <a:custGeom>
            <a:avLst/>
            <a:gdLst/>
            <a:ahLst/>
            <a:cxnLst/>
            <a:rect l="l" t="t" r="r" b="b"/>
            <a:pathLst>
              <a:path w="500380" h="71120">
                <a:moveTo>
                  <a:pt x="0" y="71119"/>
                </a:moveTo>
                <a:lnTo>
                  <a:pt x="500379" y="71119"/>
                </a:lnTo>
                <a:lnTo>
                  <a:pt x="50037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95220" y="4250690"/>
            <a:ext cx="162560" cy="68580"/>
          </a:xfrm>
          <a:custGeom>
            <a:avLst/>
            <a:gdLst/>
            <a:ahLst/>
            <a:cxnLst/>
            <a:rect l="l" t="t" r="r" b="b"/>
            <a:pathLst>
              <a:path w="162560" h="68579">
                <a:moveTo>
                  <a:pt x="0" y="68580"/>
                </a:moveTo>
                <a:lnTo>
                  <a:pt x="162560" y="68580"/>
                </a:lnTo>
                <a:lnTo>
                  <a:pt x="16256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10360" y="4250690"/>
            <a:ext cx="511809" cy="68580"/>
          </a:xfrm>
          <a:custGeom>
            <a:avLst/>
            <a:gdLst/>
            <a:ahLst/>
            <a:cxnLst/>
            <a:rect l="l" t="t" r="r" b="b"/>
            <a:pathLst>
              <a:path w="511810" h="68579">
                <a:moveTo>
                  <a:pt x="0" y="68580"/>
                </a:moveTo>
                <a:lnTo>
                  <a:pt x="511809" y="68580"/>
                </a:lnTo>
                <a:lnTo>
                  <a:pt x="51180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6930" y="4250690"/>
            <a:ext cx="500380" cy="68580"/>
          </a:xfrm>
          <a:custGeom>
            <a:avLst/>
            <a:gdLst/>
            <a:ahLst/>
            <a:cxnLst/>
            <a:rect l="l" t="t" r="r" b="b"/>
            <a:pathLst>
              <a:path w="500380" h="68579">
                <a:moveTo>
                  <a:pt x="0" y="68580"/>
                </a:moveTo>
                <a:lnTo>
                  <a:pt x="500379" y="68580"/>
                </a:lnTo>
                <a:lnTo>
                  <a:pt x="50037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95220" y="4188459"/>
            <a:ext cx="162560" cy="62230"/>
          </a:xfrm>
          <a:custGeom>
            <a:avLst/>
            <a:gdLst/>
            <a:ahLst/>
            <a:cxnLst/>
            <a:rect l="l" t="t" r="r" b="b"/>
            <a:pathLst>
              <a:path w="162560" h="62229">
                <a:moveTo>
                  <a:pt x="0" y="62229"/>
                </a:moveTo>
                <a:lnTo>
                  <a:pt x="162560" y="62229"/>
                </a:lnTo>
                <a:lnTo>
                  <a:pt x="16256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10360" y="4188459"/>
            <a:ext cx="511809" cy="62230"/>
          </a:xfrm>
          <a:custGeom>
            <a:avLst/>
            <a:gdLst/>
            <a:ahLst/>
            <a:cxnLst/>
            <a:rect l="l" t="t" r="r" b="b"/>
            <a:pathLst>
              <a:path w="511810" h="62229">
                <a:moveTo>
                  <a:pt x="0" y="62229"/>
                </a:moveTo>
                <a:lnTo>
                  <a:pt x="511809" y="62229"/>
                </a:lnTo>
                <a:lnTo>
                  <a:pt x="51180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36930" y="4188459"/>
            <a:ext cx="500380" cy="62230"/>
          </a:xfrm>
          <a:custGeom>
            <a:avLst/>
            <a:gdLst/>
            <a:ahLst/>
            <a:cxnLst/>
            <a:rect l="l" t="t" r="r" b="b"/>
            <a:pathLst>
              <a:path w="500380" h="62229">
                <a:moveTo>
                  <a:pt x="0" y="62229"/>
                </a:moveTo>
                <a:lnTo>
                  <a:pt x="500379" y="62229"/>
                </a:lnTo>
                <a:lnTo>
                  <a:pt x="50037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36930" y="4178300"/>
            <a:ext cx="1731010" cy="20320"/>
          </a:xfrm>
          <a:custGeom>
            <a:avLst/>
            <a:gdLst/>
            <a:ahLst/>
            <a:cxnLst/>
            <a:rect l="l" t="t" r="r" b="b"/>
            <a:pathLst>
              <a:path w="1731010" h="20320">
                <a:moveTo>
                  <a:pt x="1720850" y="0"/>
                </a:moveTo>
                <a:lnTo>
                  <a:pt x="0" y="0"/>
                </a:lnTo>
                <a:lnTo>
                  <a:pt x="0" y="20319"/>
                </a:lnTo>
                <a:lnTo>
                  <a:pt x="1720850" y="20319"/>
                </a:lnTo>
                <a:lnTo>
                  <a:pt x="1709420" y="10160"/>
                </a:lnTo>
                <a:lnTo>
                  <a:pt x="1731009" y="10160"/>
                </a:lnTo>
                <a:lnTo>
                  <a:pt x="1720850" y="0"/>
                </a:lnTo>
                <a:close/>
              </a:path>
              <a:path w="1731010" h="20320">
                <a:moveTo>
                  <a:pt x="1731009" y="0"/>
                </a:moveTo>
                <a:lnTo>
                  <a:pt x="1720850" y="0"/>
                </a:lnTo>
                <a:lnTo>
                  <a:pt x="1731009" y="10160"/>
                </a:lnTo>
                <a:lnTo>
                  <a:pt x="17310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6350" y="4188459"/>
            <a:ext cx="21590" cy="1380490"/>
          </a:xfrm>
          <a:custGeom>
            <a:avLst/>
            <a:gdLst/>
            <a:ahLst/>
            <a:cxnLst/>
            <a:rect l="l" t="t" r="r" b="b"/>
            <a:pathLst>
              <a:path w="21589" h="1380489">
                <a:moveTo>
                  <a:pt x="21589" y="1358899"/>
                </a:moveTo>
                <a:lnTo>
                  <a:pt x="11430" y="1358899"/>
                </a:lnTo>
                <a:lnTo>
                  <a:pt x="11430" y="1380489"/>
                </a:lnTo>
                <a:lnTo>
                  <a:pt x="21589" y="1369059"/>
                </a:lnTo>
                <a:lnTo>
                  <a:pt x="21589" y="1358899"/>
                </a:lnTo>
                <a:close/>
              </a:path>
              <a:path w="21589" h="1380489">
                <a:moveTo>
                  <a:pt x="21589" y="1369059"/>
                </a:moveTo>
                <a:lnTo>
                  <a:pt x="11430" y="1380489"/>
                </a:lnTo>
                <a:lnTo>
                  <a:pt x="21589" y="1380489"/>
                </a:lnTo>
                <a:lnTo>
                  <a:pt x="21589" y="1369059"/>
                </a:lnTo>
                <a:close/>
              </a:path>
              <a:path w="21589" h="1380489">
                <a:moveTo>
                  <a:pt x="21589" y="0"/>
                </a:moveTo>
                <a:lnTo>
                  <a:pt x="0" y="0"/>
                </a:lnTo>
                <a:lnTo>
                  <a:pt x="0" y="1369059"/>
                </a:lnTo>
                <a:lnTo>
                  <a:pt x="11430" y="1358899"/>
                </a:lnTo>
                <a:lnTo>
                  <a:pt x="21589" y="1358899"/>
                </a:lnTo>
                <a:lnTo>
                  <a:pt x="215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8039" y="5547359"/>
            <a:ext cx="1729739" cy="21590"/>
          </a:xfrm>
          <a:custGeom>
            <a:avLst/>
            <a:gdLst/>
            <a:ahLst/>
            <a:cxnLst/>
            <a:rect l="l" t="t" r="r" b="b"/>
            <a:pathLst>
              <a:path w="1729739" h="21589">
                <a:moveTo>
                  <a:pt x="0" y="10159"/>
                </a:moveTo>
                <a:lnTo>
                  <a:pt x="0" y="21589"/>
                </a:lnTo>
                <a:lnTo>
                  <a:pt x="8890" y="21589"/>
                </a:lnTo>
                <a:lnTo>
                  <a:pt x="0" y="10159"/>
                </a:lnTo>
                <a:close/>
              </a:path>
              <a:path w="1729739" h="21589">
                <a:moveTo>
                  <a:pt x="1729739" y="0"/>
                </a:moveTo>
                <a:lnTo>
                  <a:pt x="8890" y="0"/>
                </a:lnTo>
                <a:lnTo>
                  <a:pt x="20319" y="10159"/>
                </a:lnTo>
                <a:lnTo>
                  <a:pt x="0" y="10159"/>
                </a:lnTo>
                <a:lnTo>
                  <a:pt x="8890" y="21589"/>
                </a:lnTo>
                <a:lnTo>
                  <a:pt x="1729739" y="21589"/>
                </a:lnTo>
                <a:lnTo>
                  <a:pt x="1729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8039" y="4178300"/>
            <a:ext cx="20320" cy="1379220"/>
          </a:xfrm>
          <a:custGeom>
            <a:avLst/>
            <a:gdLst/>
            <a:ahLst/>
            <a:cxnLst/>
            <a:rect l="l" t="t" r="r" b="b"/>
            <a:pathLst>
              <a:path w="20319" h="1379220">
                <a:moveTo>
                  <a:pt x="8890" y="0"/>
                </a:moveTo>
                <a:lnTo>
                  <a:pt x="0" y="10160"/>
                </a:lnTo>
                <a:lnTo>
                  <a:pt x="0" y="1379220"/>
                </a:lnTo>
                <a:lnTo>
                  <a:pt x="20319" y="1379220"/>
                </a:lnTo>
                <a:lnTo>
                  <a:pt x="20319" y="20319"/>
                </a:lnTo>
                <a:lnTo>
                  <a:pt x="8890" y="20319"/>
                </a:lnTo>
                <a:lnTo>
                  <a:pt x="8890" y="0"/>
                </a:lnTo>
                <a:close/>
              </a:path>
              <a:path w="20319" h="1379220">
                <a:moveTo>
                  <a:pt x="20319" y="10160"/>
                </a:moveTo>
                <a:lnTo>
                  <a:pt x="8890" y="20319"/>
                </a:lnTo>
                <a:lnTo>
                  <a:pt x="20319" y="20319"/>
                </a:lnTo>
                <a:lnTo>
                  <a:pt x="20319" y="10160"/>
                </a:lnTo>
                <a:close/>
              </a:path>
              <a:path w="20319" h="1379220">
                <a:moveTo>
                  <a:pt x="8890" y="0"/>
                </a:moveTo>
                <a:lnTo>
                  <a:pt x="0" y="0"/>
                </a:lnTo>
                <a:lnTo>
                  <a:pt x="0" y="1016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13679" y="5496559"/>
            <a:ext cx="163830" cy="60960"/>
          </a:xfrm>
          <a:custGeom>
            <a:avLst/>
            <a:gdLst/>
            <a:ahLst/>
            <a:cxnLst/>
            <a:rect l="l" t="t" r="r" b="b"/>
            <a:pathLst>
              <a:path w="163829" h="60960">
                <a:moveTo>
                  <a:pt x="0" y="60959"/>
                </a:moveTo>
                <a:lnTo>
                  <a:pt x="163830" y="60959"/>
                </a:lnTo>
                <a:lnTo>
                  <a:pt x="16383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918709" y="5496559"/>
            <a:ext cx="121920" cy="60960"/>
          </a:xfrm>
          <a:custGeom>
            <a:avLst/>
            <a:gdLst/>
            <a:ahLst/>
            <a:cxnLst/>
            <a:rect l="l" t="t" r="r" b="b"/>
            <a:pathLst>
              <a:path w="121920" h="60960">
                <a:moveTo>
                  <a:pt x="0" y="60959"/>
                </a:moveTo>
                <a:lnTo>
                  <a:pt x="121919" y="60959"/>
                </a:lnTo>
                <a:lnTo>
                  <a:pt x="12191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30090" y="5496559"/>
            <a:ext cx="116839" cy="60960"/>
          </a:xfrm>
          <a:custGeom>
            <a:avLst/>
            <a:gdLst/>
            <a:ahLst/>
            <a:cxnLst/>
            <a:rect l="l" t="t" r="r" b="b"/>
            <a:pathLst>
              <a:path w="116839" h="60960">
                <a:moveTo>
                  <a:pt x="0" y="60959"/>
                </a:moveTo>
                <a:lnTo>
                  <a:pt x="116839" y="60959"/>
                </a:lnTo>
                <a:lnTo>
                  <a:pt x="11683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45279" y="5496559"/>
            <a:ext cx="111760" cy="60960"/>
          </a:xfrm>
          <a:custGeom>
            <a:avLst/>
            <a:gdLst/>
            <a:ahLst/>
            <a:cxnLst/>
            <a:rect l="l" t="t" r="r" b="b"/>
            <a:pathLst>
              <a:path w="111760" h="60960">
                <a:moveTo>
                  <a:pt x="0" y="60959"/>
                </a:moveTo>
                <a:lnTo>
                  <a:pt x="111760" y="60959"/>
                </a:lnTo>
                <a:lnTo>
                  <a:pt x="111760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754120" y="5496559"/>
            <a:ext cx="118110" cy="60960"/>
          </a:xfrm>
          <a:custGeom>
            <a:avLst/>
            <a:gdLst/>
            <a:ahLst/>
            <a:cxnLst/>
            <a:rect l="l" t="t" r="r" b="b"/>
            <a:pathLst>
              <a:path w="118110" h="60960">
                <a:moveTo>
                  <a:pt x="0" y="60959"/>
                </a:moveTo>
                <a:lnTo>
                  <a:pt x="118109" y="60959"/>
                </a:lnTo>
                <a:lnTo>
                  <a:pt x="118109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13679" y="5427979"/>
            <a:ext cx="163830" cy="68580"/>
          </a:xfrm>
          <a:custGeom>
            <a:avLst/>
            <a:gdLst/>
            <a:ahLst/>
            <a:cxnLst/>
            <a:rect l="l" t="t" r="r" b="b"/>
            <a:pathLst>
              <a:path w="163829" h="68579">
                <a:moveTo>
                  <a:pt x="0" y="68580"/>
                </a:moveTo>
                <a:lnTo>
                  <a:pt x="163830" y="68580"/>
                </a:lnTo>
                <a:lnTo>
                  <a:pt x="16383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918709" y="5427979"/>
            <a:ext cx="121920" cy="68580"/>
          </a:xfrm>
          <a:custGeom>
            <a:avLst/>
            <a:gdLst/>
            <a:ahLst/>
            <a:cxnLst/>
            <a:rect l="l" t="t" r="r" b="b"/>
            <a:pathLst>
              <a:path w="121920" h="68579">
                <a:moveTo>
                  <a:pt x="0" y="68580"/>
                </a:moveTo>
                <a:lnTo>
                  <a:pt x="121919" y="68580"/>
                </a:lnTo>
                <a:lnTo>
                  <a:pt x="12191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30090" y="5427979"/>
            <a:ext cx="116839" cy="68580"/>
          </a:xfrm>
          <a:custGeom>
            <a:avLst/>
            <a:gdLst/>
            <a:ahLst/>
            <a:cxnLst/>
            <a:rect l="l" t="t" r="r" b="b"/>
            <a:pathLst>
              <a:path w="116839" h="68579">
                <a:moveTo>
                  <a:pt x="0" y="68580"/>
                </a:moveTo>
                <a:lnTo>
                  <a:pt x="116839" y="68580"/>
                </a:lnTo>
                <a:lnTo>
                  <a:pt x="11683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45279" y="5427979"/>
            <a:ext cx="111760" cy="68580"/>
          </a:xfrm>
          <a:custGeom>
            <a:avLst/>
            <a:gdLst/>
            <a:ahLst/>
            <a:cxnLst/>
            <a:rect l="l" t="t" r="r" b="b"/>
            <a:pathLst>
              <a:path w="111760" h="68579">
                <a:moveTo>
                  <a:pt x="0" y="68580"/>
                </a:moveTo>
                <a:lnTo>
                  <a:pt x="111760" y="68580"/>
                </a:lnTo>
                <a:lnTo>
                  <a:pt x="11176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754120" y="5427979"/>
            <a:ext cx="118110" cy="68580"/>
          </a:xfrm>
          <a:custGeom>
            <a:avLst/>
            <a:gdLst/>
            <a:ahLst/>
            <a:cxnLst/>
            <a:rect l="l" t="t" r="r" b="b"/>
            <a:pathLst>
              <a:path w="118110" h="68579">
                <a:moveTo>
                  <a:pt x="0" y="68580"/>
                </a:moveTo>
                <a:lnTo>
                  <a:pt x="118109" y="68580"/>
                </a:lnTo>
                <a:lnTo>
                  <a:pt x="11810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13679" y="5358129"/>
            <a:ext cx="163830" cy="69850"/>
          </a:xfrm>
          <a:custGeom>
            <a:avLst/>
            <a:gdLst/>
            <a:ahLst/>
            <a:cxnLst/>
            <a:rect l="l" t="t" r="r" b="b"/>
            <a:pathLst>
              <a:path w="163829" h="69850">
                <a:moveTo>
                  <a:pt x="0" y="69850"/>
                </a:moveTo>
                <a:lnTo>
                  <a:pt x="163830" y="69850"/>
                </a:lnTo>
                <a:lnTo>
                  <a:pt x="16383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918709" y="5358129"/>
            <a:ext cx="121920" cy="69850"/>
          </a:xfrm>
          <a:custGeom>
            <a:avLst/>
            <a:gdLst/>
            <a:ahLst/>
            <a:cxnLst/>
            <a:rect l="l" t="t" r="r" b="b"/>
            <a:pathLst>
              <a:path w="121920" h="69850">
                <a:moveTo>
                  <a:pt x="0" y="69850"/>
                </a:moveTo>
                <a:lnTo>
                  <a:pt x="121919" y="69850"/>
                </a:lnTo>
                <a:lnTo>
                  <a:pt x="12191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30090" y="5358129"/>
            <a:ext cx="116839" cy="69850"/>
          </a:xfrm>
          <a:custGeom>
            <a:avLst/>
            <a:gdLst/>
            <a:ahLst/>
            <a:cxnLst/>
            <a:rect l="l" t="t" r="r" b="b"/>
            <a:pathLst>
              <a:path w="116839" h="69850">
                <a:moveTo>
                  <a:pt x="0" y="69850"/>
                </a:moveTo>
                <a:lnTo>
                  <a:pt x="116839" y="69850"/>
                </a:lnTo>
                <a:lnTo>
                  <a:pt x="11683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45279" y="5358129"/>
            <a:ext cx="111760" cy="69850"/>
          </a:xfrm>
          <a:custGeom>
            <a:avLst/>
            <a:gdLst/>
            <a:ahLst/>
            <a:cxnLst/>
            <a:rect l="l" t="t" r="r" b="b"/>
            <a:pathLst>
              <a:path w="111760" h="69850">
                <a:moveTo>
                  <a:pt x="0" y="69850"/>
                </a:moveTo>
                <a:lnTo>
                  <a:pt x="111760" y="69850"/>
                </a:lnTo>
                <a:lnTo>
                  <a:pt x="11176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54120" y="5358129"/>
            <a:ext cx="118110" cy="69850"/>
          </a:xfrm>
          <a:custGeom>
            <a:avLst/>
            <a:gdLst/>
            <a:ahLst/>
            <a:cxnLst/>
            <a:rect l="l" t="t" r="r" b="b"/>
            <a:pathLst>
              <a:path w="118110" h="69850">
                <a:moveTo>
                  <a:pt x="0" y="69850"/>
                </a:moveTo>
                <a:lnTo>
                  <a:pt x="118109" y="69850"/>
                </a:lnTo>
                <a:lnTo>
                  <a:pt x="1181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13679" y="5288279"/>
            <a:ext cx="163830" cy="69850"/>
          </a:xfrm>
          <a:custGeom>
            <a:avLst/>
            <a:gdLst/>
            <a:ahLst/>
            <a:cxnLst/>
            <a:rect l="l" t="t" r="r" b="b"/>
            <a:pathLst>
              <a:path w="163829" h="69850">
                <a:moveTo>
                  <a:pt x="0" y="69850"/>
                </a:moveTo>
                <a:lnTo>
                  <a:pt x="163830" y="69850"/>
                </a:lnTo>
                <a:lnTo>
                  <a:pt x="16383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918709" y="5288279"/>
            <a:ext cx="121920" cy="69850"/>
          </a:xfrm>
          <a:custGeom>
            <a:avLst/>
            <a:gdLst/>
            <a:ahLst/>
            <a:cxnLst/>
            <a:rect l="l" t="t" r="r" b="b"/>
            <a:pathLst>
              <a:path w="121920" h="69850">
                <a:moveTo>
                  <a:pt x="0" y="69850"/>
                </a:moveTo>
                <a:lnTo>
                  <a:pt x="121919" y="69850"/>
                </a:lnTo>
                <a:lnTo>
                  <a:pt x="12191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30090" y="5288279"/>
            <a:ext cx="116839" cy="69850"/>
          </a:xfrm>
          <a:custGeom>
            <a:avLst/>
            <a:gdLst/>
            <a:ahLst/>
            <a:cxnLst/>
            <a:rect l="l" t="t" r="r" b="b"/>
            <a:pathLst>
              <a:path w="116839" h="69850">
                <a:moveTo>
                  <a:pt x="0" y="69850"/>
                </a:moveTo>
                <a:lnTo>
                  <a:pt x="116839" y="69850"/>
                </a:lnTo>
                <a:lnTo>
                  <a:pt x="11683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45279" y="5288279"/>
            <a:ext cx="111760" cy="69850"/>
          </a:xfrm>
          <a:custGeom>
            <a:avLst/>
            <a:gdLst/>
            <a:ahLst/>
            <a:cxnLst/>
            <a:rect l="l" t="t" r="r" b="b"/>
            <a:pathLst>
              <a:path w="111760" h="69850">
                <a:moveTo>
                  <a:pt x="0" y="69850"/>
                </a:moveTo>
                <a:lnTo>
                  <a:pt x="111760" y="69850"/>
                </a:lnTo>
                <a:lnTo>
                  <a:pt x="11176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754120" y="5288279"/>
            <a:ext cx="118110" cy="69850"/>
          </a:xfrm>
          <a:custGeom>
            <a:avLst/>
            <a:gdLst/>
            <a:ahLst/>
            <a:cxnLst/>
            <a:rect l="l" t="t" r="r" b="b"/>
            <a:pathLst>
              <a:path w="118110" h="69850">
                <a:moveTo>
                  <a:pt x="0" y="69850"/>
                </a:moveTo>
                <a:lnTo>
                  <a:pt x="118109" y="69850"/>
                </a:lnTo>
                <a:lnTo>
                  <a:pt x="1181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13679" y="5219700"/>
            <a:ext cx="163830" cy="68580"/>
          </a:xfrm>
          <a:custGeom>
            <a:avLst/>
            <a:gdLst/>
            <a:ahLst/>
            <a:cxnLst/>
            <a:rect l="l" t="t" r="r" b="b"/>
            <a:pathLst>
              <a:path w="163829" h="68579">
                <a:moveTo>
                  <a:pt x="0" y="68580"/>
                </a:moveTo>
                <a:lnTo>
                  <a:pt x="163830" y="68580"/>
                </a:lnTo>
                <a:lnTo>
                  <a:pt x="16383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18709" y="5219700"/>
            <a:ext cx="121920" cy="68580"/>
          </a:xfrm>
          <a:custGeom>
            <a:avLst/>
            <a:gdLst/>
            <a:ahLst/>
            <a:cxnLst/>
            <a:rect l="l" t="t" r="r" b="b"/>
            <a:pathLst>
              <a:path w="121920" h="68579">
                <a:moveTo>
                  <a:pt x="0" y="68580"/>
                </a:moveTo>
                <a:lnTo>
                  <a:pt x="121919" y="68580"/>
                </a:lnTo>
                <a:lnTo>
                  <a:pt x="12191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30090" y="5219700"/>
            <a:ext cx="116839" cy="68580"/>
          </a:xfrm>
          <a:custGeom>
            <a:avLst/>
            <a:gdLst/>
            <a:ahLst/>
            <a:cxnLst/>
            <a:rect l="l" t="t" r="r" b="b"/>
            <a:pathLst>
              <a:path w="116839" h="68579">
                <a:moveTo>
                  <a:pt x="0" y="68580"/>
                </a:moveTo>
                <a:lnTo>
                  <a:pt x="116839" y="68580"/>
                </a:lnTo>
                <a:lnTo>
                  <a:pt x="11683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45279" y="5219700"/>
            <a:ext cx="111760" cy="68580"/>
          </a:xfrm>
          <a:custGeom>
            <a:avLst/>
            <a:gdLst/>
            <a:ahLst/>
            <a:cxnLst/>
            <a:rect l="l" t="t" r="r" b="b"/>
            <a:pathLst>
              <a:path w="111760" h="68579">
                <a:moveTo>
                  <a:pt x="0" y="68580"/>
                </a:moveTo>
                <a:lnTo>
                  <a:pt x="111760" y="68580"/>
                </a:lnTo>
                <a:lnTo>
                  <a:pt x="11176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754120" y="5219700"/>
            <a:ext cx="118110" cy="68580"/>
          </a:xfrm>
          <a:custGeom>
            <a:avLst/>
            <a:gdLst/>
            <a:ahLst/>
            <a:cxnLst/>
            <a:rect l="l" t="t" r="r" b="b"/>
            <a:pathLst>
              <a:path w="118110" h="68579">
                <a:moveTo>
                  <a:pt x="0" y="68580"/>
                </a:moveTo>
                <a:lnTo>
                  <a:pt x="118109" y="68580"/>
                </a:lnTo>
                <a:lnTo>
                  <a:pt x="11810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13679" y="5149850"/>
            <a:ext cx="163830" cy="69850"/>
          </a:xfrm>
          <a:custGeom>
            <a:avLst/>
            <a:gdLst/>
            <a:ahLst/>
            <a:cxnLst/>
            <a:rect l="l" t="t" r="r" b="b"/>
            <a:pathLst>
              <a:path w="163829" h="69850">
                <a:moveTo>
                  <a:pt x="0" y="69850"/>
                </a:moveTo>
                <a:lnTo>
                  <a:pt x="163830" y="69850"/>
                </a:lnTo>
                <a:lnTo>
                  <a:pt x="16383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18709" y="5149850"/>
            <a:ext cx="121920" cy="69850"/>
          </a:xfrm>
          <a:custGeom>
            <a:avLst/>
            <a:gdLst/>
            <a:ahLst/>
            <a:cxnLst/>
            <a:rect l="l" t="t" r="r" b="b"/>
            <a:pathLst>
              <a:path w="121920" h="69850">
                <a:moveTo>
                  <a:pt x="0" y="69850"/>
                </a:moveTo>
                <a:lnTo>
                  <a:pt x="121919" y="69850"/>
                </a:lnTo>
                <a:lnTo>
                  <a:pt x="12191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30090" y="5149850"/>
            <a:ext cx="116839" cy="69850"/>
          </a:xfrm>
          <a:custGeom>
            <a:avLst/>
            <a:gdLst/>
            <a:ahLst/>
            <a:cxnLst/>
            <a:rect l="l" t="t" r="r" b="b"/>
            <a:pathLst>
              <a:path w="116839" h="69850">
                <a:moveTo>
                  <a:pt x="0" y="69850"/>
                </a:moveTo>
                <a:lnTo>
                  <a:pt x="116839" y="69850"/>
                </a:lnTo>
                <a:lnTo>
                  <a:pt x="11683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754120" y="5149850"/>
            <a:ext cx="502920" cy="69850"/>
          </a:xfrm>
          <a:custGeom>
            <a:avLst/>
            <a:gdLst/>
            <a:ahLst/>
            <a:cxnLst/>
            <a:rect l="l" t="t" r="r" b="b"/>
            <a:pathLst>
              <a:path w="502920" h="69850">
                <a:moveTo>
                  <a:pt x="0" y="69850"/>
                </a:moveTo>
                <a:lnTo>
                  <a:pt x="502919" y="69850"/>
                </a:lnTo>
                <a:lnTo>
                  <a:pt x="50291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13679" y="5081270"/>
            <a:ext cx="163830" cy="68580"/>
          </a:xfrm>
          <a:custGeom>
            <a:avLst/>
            <a:gdLst/>
            <a:ahLst/>
            <a:cxnLst/>
            <a:rect l="l" t="t" r="r" b="b"/>
            <a:pathLst>
              <a:path w="163829" h="68579">
                <a:moveTo>
                  <a:pt x="0" y="68579"/>
                </a:moveTo>
                <a:lnTo>
                  <a:pt x="163830" y="68579"/>
                </a:lnTo>
                <a:lnTo>
                  <a:pt x="16383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30090" y="5081270"/>
            <a:ext cx="510540" cy="68580"/>
          </a:xfrm>
          <a:custGeom>
            <a:avLst/>
            <a:gdLst/>
            <a:ahLst/>
            <a:cxnLst/>
            <a:rect l="l" t="t" r="r" b="b"/>
            <a:pathLst>
              <a:path w="510539" h="68579">
                <a:moveTo>
                  <a:pt x="0" y="68579"/>
                </a:moveTo>
                <a:lnTo>
                  <a:pt x="510539" y="68579"/>
                </a:lnTo>
                <a:lnTo>
                  <a:pt x="51053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754120" y="5081270"/>
            <a:ext cx="502920" cy="68580"/>
          </a:xfrm>
          <a:custGeom>
            <a:avLst/>
            <a:gdLst/>
            <a:ahLst/>
            <a:cxnLst/>
            <a:rect l="l" t="t" r="r" b="b"/>
            <a:pathLst>
              <a:path w="502920" h="68579">
                <a:moveTo>
                  <a:pt x="0" y="68579"/>
                </a:moveTo>
                <a:lnTo>
                  <a:pt x="502919" y="68579"/>
                </a:lnTo>
                <a:lnTo>
                  <a:pt x="50291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13679" y="5012690"/>
            <a:ext cx="163830" cy="68580"/>
          </a:xfrm>
          <a:custGeom>
            <a:avLst/>
            <a:gdLst/>
            <a:ahLst/>
            <a:cxnLst/>
            <a:rect l="l" t="t" r="r" b="b"/>
            <a:pathLst>
              <a:path w="163829" h="68579">
                <a:moveTo>
                  <a:pt x="0" y="68580"/>
                </a:moveTo>
                <a:lnTo>
                  <a:pt x="163830" y="68580"/>
                </a:lnTo>
                <a:lnTo>
                  <a:pt x="16383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30090" y="5012690"/>
            <a:ext cx="510540" cy="68580"/>
          </a:xfrm>
          <a:custGeom>
            <a:avLst/>
            <a:gdLst/>
            <a:ahLst/>
            <a:cxnLst/>
            <a:rect l="l" t="t" r="r" b="b"/>
            <a:pathLst>
              <a:path w="510539" h="68579">
                <a:moveTo>
                  <a:pt x="0" y="68580"/>
                </a:moveTo>
                <a:lnTo>
                  <a:pt x="510539" y="68580"/>
                </a:lnTo>
                <a:lnTo>
                  <a:pt x="51053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54120" y="5012690"/>
            <a:ext cx="502920" cy="68580"/>
          </a:xfrm>
          <a:custGeom>
            <a:avLst/>
            <a:gdLst/>
            <a:ahLst/>
            <a:cxnLst/>
            <a:rect l="l" t="t" r="r" b="b"/>
            <a:pathLst>
              <a:path w="502920" h="68579">
                <a:moveTo>
                  <a:pt x="0" y="68580"/>
                </a:moveTo>
                <a:lnTo>
                  <a:pt x="502919" y="68580"/>
                </a:lnTo>
                <a:lnTo>
                  <a:pt x="50291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13679" y="4941570"/>
            <a:ext cx="163830" cy="71120"/>
          </a:xfrm>
          <a:custGeom>
            <a:avLst/>
            <a:gdLst/>
            <a:ahLst/>
            <a:cxnLst/>
            <a:rect l="l" t="t" r="r" b="b"/>
            <a:pathLst>
              <a:path w="163829" h="71120">
                <a:moveTo>
                  <a:pt x="0" y="71119"/>
                </a:moveTo>
                <a:lnTo>
                  <a:pt x="163830" y="71119"/>
                </a:lnTo>
                <a:lnTo>
                  <a:pt x="163830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30090" y="4941570"/>
            <a:ext cx="510540" cy="71120"/>
          </a:xfrm>
          <a:custGeom>
            <a:avLst/>
            <a:gdLst/>
            <a:ahLst/>
            <a:cxnLst/>
            <a:rect l="l" t="t" r="r" b="b"/>
            <a:pathLst>
              <a:path w="510539" h="71120">
                <a:moveTo>
                  <a:pt x="0" y="71119"/>
                </a:moveTo>
                <a:lnTo>
                  <a:pt x="510539" y="71119"/>
                </a:lnTo>
                <a:lnTo>
                  <a:pt x="51053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754120" y="4941570"/>
            <a:ext cx="502920" cy="71120"/>
          </a:xfrm>
          <a:custGeom>
            <a:avLst/>
            <a:gdLst/>
            <a:ahLst/>
            <a:cxnLst/>
            <a:rect l="l" t="t" r="r" b="b"/>
            <a:pathLst>
              <a:path w="502920" h="71120">
                <a:moveTo>
                  <a:pt x="0" y="71119"/>
                </a:moveTo>
                <a:lnTo>
                  <a:pt x="502919" y="71119"/>
                </a:lnTo>
                <a:lnTo>
                  <a:pt x="50291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13679" y="4874259"/>
            <a:ext cx="163830" cy="67310"/>
          </a:xfrm>
          <a:custGeom>
            <a:avLst/>
            <a:gdLst/>
            <a:ahLst/>
            <a:cxnLst/>
            <a:rect l="l" t="t" r="r" b="b"/>
            <a:pathLst>
              <a:path w="163829" h="67310">
                <a:moveTo>
                  <a:pt x="0" y="67309"/>
                </a:moveTo>
                <a:lnTo>
                  <a:pt x="163830" y="67309"/>
                </a:lnTo>
                <a:lnTo>
                  <a:pt x="163830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30090" y="4874259"/>
            <a:ext cx="510540" cy="67310"/>
          </a:xfrm>
          <a:custGeom>
            <a:avLst/>
            <a:gdLst/>
            <a:ahLst/>
            <a:cxnLst/>
            <a:rect l="l" t="t" r="r" b="b"/>
            <a:pathLst>
              <a:path w="510539" h="67310">
                <a:moveTo>
                  <a:pt x="0" y="67309"/>
                </a:moveTo>
                <a:lnTo>
                  <a:pt x="510539" y="67309"/>
                </a:lnTo>
                <a:lnTo>
                  <a:pt x="510539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754120" y="4874259"/>
            <a:ext cx="502920" cy="67310"/>
          </a:xfrm>
          <a:custGeom>
            <a:avLst/>
            <a:gdLst/>
            <a:ahLst/>
            <a:cxnLst/>
            <a:rect l="l" t="t" r="r" b="b"/>
            <a:pathLst>
              <a:path w="502920" h="67310">
                <a:moveTo>
                  <a:pt x="0" y="67309"/>
                </a:moveTo>
                <a:lnTo>
                  <a:pt x="502919" y="67309"/>
                </a:lnTo>
                <a:lnTo>
                  <a:pt x="502919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13679" y="4804409"/>
            <a:ext cx="163830" cy="69850"/>
          </a:xfrm>
          <a:custGeom>
            <a:avLst/>
            <a:gdLst/>
            <a:ahLst/>
            <a:cxnLst/>
            <a:rect l="l" t="t" r="r" b="b"/>
            <a:pathLst>
              <a:path w="163829" h="69850">
                <a:moveTo>
                  <a:pt x="0" y="69850"/>
                </a:moveTo>
                <a:lnTo>
                  <a:pt x="163830" y="69850"/>
                </a:lnTo>
                <a:lnTo>
                  <a:pt x="16383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30090" y="4804409"/>
            <a:ext cx="510540" cy="69850"/>
          </a:xfrm>
          <a:custGeom>
            <a:avLst/>
            <a:gdLst/>
            <a:ahLst/>
            <a:cxnLst/>
            <a:rect l="l" t="t" r="r" b="b"/>
            <a:pathLst>
              <a:path w="510539" h="69850">
                <a:moveTo>
                  <a:pt x="0" y="69850"/>
                </a:moveTo>
                <a:lnTo>
                  <a:pt x="510539" y="69850"/>
                </a:lnTo>
                <a:lnTo>
                  <a:pt x="51053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754120" y="4804409"/>
            <a:ext cx="502920" cy="69850"/>
          </a:xfrm>
          <a:custGeom>
            <a:avLst/>
            <a:gdLst/>
            <a:ahLst/>
            <a:cxnLst/>
            <a:rect l="l" t="t" r="r" b="b"/>
            <a:pathLst>
              <a:path w="502920" h="69850">
                <a:moveTo>
                  <a:pt x="0" y="69850"/>
                </a:moveTo>
                <a:lnTo>
                  <a:pt x="502919" y="69850"/>
                </a:lnTo>
                <a:lnTo>
                  <a:pt x="50291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13679" y="4735829"/>
            <a:ext cx="163830" cy="68580"/>
          </a:xfrm>
          <a:custGeom>
            <a:avLst/>
            <a:gdLst/>
            <a:ahLst/>
            <a:cxnLst/>
            <a:rect l="l" t="t" r="r" b="b"/>
            <a:pathLst>
              <a:path w="163829" h="68579">
                <a:moveTo>
                  <a:pt x="0" y="68580"/>
                </a:moveTo>
                <a:lnTo>
                  <a:pt x="163830" y="68580"/>
                </a:lnTo>
                <a:lnTo>
                  <a:pt x="16383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30090" y="4735829"/>
            <a:ext cx="510540" cy="68580"/>
          </a:xfrm>
          <a:custGeom>
            <a:avLst/>
            <a:gdLst/>
            <a:ahLst/>
            <a:cxnLst/>
            <a:rect l="l" t="t" r="r" b="b"/>
            <a:pathLst>
              <a:path w="510539" h="68579">
                <a:moveTo>
                  <a:pt x="0" y="68580"/>
                </a:moveTo>
                <a:lnTo>
                  <a:pt x="510539" y="68580"/>
                </a:lnTo>
                <a:lnTo>
                  <a:pt x="51053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754120" y="4735829"/>
            <a:ext cx="502920" cy="68580"/>
          </a:xfrm>
          <a:custGeom>
            <a:avLst/>
            <a:gdLst/>
            <a:ahLst/>
            <a:cxnLst/>
            <a:rect l="l" t="t" r="r" b="b"/>
            <a:pathLst>
              <a:path w="502920" h="68579">
                <a:moveTo>
                  <a:pt x="0" y="68580"/>
                </a:moveTo>
                <a:lnTo>
                  <a:pt x="502919" y="68580"/>
                </a:lnTo>
                <a:lnTo>
                  <a:pt x="50291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13679" y="4665979"/>
            <a:ext cx="163830" cy="69850"/>
          </a:xfrm>
          <a:custGeom>
            <a:avLst/>
            <a:gdLst/>
            <a:ahLst/>
            <a:cxnLst/>
            <a:rect l="l" t="t" r="r" b="b"/>
            <a:pathLst>
              <a:path w="163829" h="69850">
                <a:moveTo>
                  <a:pt x="0" y="69850"/>
                </a:moveTo>
                <a:lnTo>
                  <a:pt x="163830" y="69850"/>
                </a:lnTo>
                <a:lnTo>
                  <a:pt x="16383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30090" y="4665979"/>
            <a:ext cx="510540" cy="69850"/>
          </a:xfrm>
          <a:custGeom>
            <a:avLst/>
            <a:gdLst/>
            <a:ahLst/>
            <a:cxnLst/>
            <a:rect l="l" t="t" r="r" b="b"/>
            <a:pathLst>
              <a:path w="510539" h="69850">
                <a:moveTo>
                  <a:pt x="0" y="69850"/>
                </a:moveTo>
                <a:lnTo>
                  <a:pt x="510539" y="69850"/>
                </a:lnTo>
                <a:lnTo>
                  <a:pt x="51053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754120" y="4665979"/>
            <a:ext cx="502920" cy="69850"/>
          </a:xfrm>
          <a:custGeom>
            <a:avLst/>
            <a:gdLst/>
            <a:ahLst/>
            <a:cxnLst/>
            <a:rect l="l" t="t" r="r" b="b"/>
            <a:pathLst>
              <a:path w="502920" h="69850">
                <a:moveTo>
                  <a:pt x="0" y="69850"/>
                </a:moveTo>
                <a:lnTo>
                  <a:pt x="502919" y="69850"/>
                </a:lnTo>
                <a:lnTo>
                  <a:pt x="50291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13679" y="4597400"/>
            <a:ext cx="163830" cy="68580"/>
          </a:xfrm>
          <a:custGeom>
            <a:avLst/>
            <a:gdLst/>
            <a:ahLst/>
            <a:cxnLst/>
            <a:rect l="l" t="t" r="r" b="b"/>
            <a:pathLst>
              <a:path w="163829" h="68579">
                <a:moveTo>
                  <a:pt x="0" y="68580"/>
                </a:moveTo>
                <a:lnTo>
                  <a:pt x="163830" y="68580"/>
                </a:lnTo>
                <a:lnTo>
                  <a:pt x="16383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30090" y="4597400"/>
            <a:ext cx="510540" cy="68580"/>
          </a:xfrm>
          <a:custGeom>
            <a:avLst/>
            <a:gdLst/>
            <a:ahLst/>
            <a:cxnLst/>
            <a:rect l="l" t="t" r="r" b="b"/>
            <a:pathLst>
              <a:path w="510539" h="68579">
                <a:moveTo>
                  <a:pt x="0" y="68580"/>
                </a:moveTo>
                <a:lnTo>
                  <a:pt x="510539" y="68580"/>
                </a:lnTo>
                <a:lnTo>
                  <a:pt x="51053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54120" y="4597400"/>
            <a:ext cx="502920" cy="68580"/>
          </a:xfrm>
          <a:custGeom>
            <a:avLst/>
            <a:gdLst/>
            <a:ahLst/>
            <a:cxnLst/>
            <a:rect l="l" t="t" r="r" b="b"/>
            <a:pathLst>
              <a:path w="502920" h="68579">
                <a:moveTo>
                  <a:pt x="0" y="68580"/>
                </a:moveTo>
                <a:lnTo>
                  <a:pt x="502919" y="68580"/>
                </a:lnTo>
                <a:lnTo>
                  <a:pt x="50291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13679" y="4527550"/>
            <a:ext cx="163830" cy="69850"/>
          </a:xfrm>
          <a:custGeom>
            <a:avLst/>
            <a:gdLst/>
            <a:ahLst/>
            <a:cxnLst/>
            <a:rect l="l" t="t" r="r" b="b"/>
            <a:pathLst>
              <a:path w="163829" h="69850">
                <a:moveTo>
                  <a:pt x="0" y="69850"/>
                </a:moveTo>
                <a:lnTo>
                  <a:pt x="163830" y="69850"/>
                </a:lnTo>
                <a:lnTo>
                  <a:pt x="16383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30090" y="4527550"/>
            <a:ext cx="510540" cy="69850"/>
          </a:xfrm>
          <a:custGeom>
            <a:avLst/>
            <a:gdLst/>
            <a:ahLst/>
            <a:cxnLst/>
            <a:rect l="l" t="t" r="r" b="b"/>
            <a:pathLst>
              <a:path w="510539" h="69850">
                <a:moveTo>
                  <a:pt x="0" y="69850"/>
                </a:moveTo>
                <a:lnTo>
                  <a:pt x="510539" y="69850"/>
                </a:lnTo>
                <a:lnTo>
                  <a:pt x="51053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54120" y="4527550"/>
            <a:ext cx="502920" cy="69850"/>
          </a:xfrm>
          <a:custGeom>
            <a:avLst/>
            <a:gdLst/>
            <a:ahLst/>
            <a:cxnLst/>
            <a:rect l="l" t="t" r="r" b="b"/>
            <a:pathLst>
              <a:path w="502920" h="69850">
                <a:moveTo>
                  <a:pt x="0" y="69850"/>
                </a:moveTo>
                <a:lnTo>
                  <a:pt x="502919" y="69850"/>
                </a:lnTo>
                <a:lnTo>
                  <a:pt x="50291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13679" y="4457700"/>
            <a:ext cx="163830" cy="69850"/>
          </a:xfrm>
          <a:custGeom>
            <a:avLst/>
            <a:gdLst/>
            <a:ahLst/>
            <a:cxnLst/>
            <a:rect l="l" t="t" r="r" b="b"/>
            <a:pathLst>
              <a:path w="163829" h="69850">
                <a:moveTo>
                  <a:pt x="0" y="69850"/>
                </a:moveTo>
                <a:lnTo>
                  <a:pt x="163830" y="69850"/>
                </a:lnTo>
                <a:lnTo>
                  <a:pt x="16383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30090" y="4457700"/>
            <a:ext cx="510540" cy="69850"/>
          </a:xfrm>
          <a:custGeom>
            <a:avLst/>
            <a:gdLst/>
            <a:ahLst/>
            <a:cxnLst/>
            <a:rect l="l" t="t" r="r" b="b"/>
            <a:pathLst>
              <a:path w="510539" h="69850">
                <a:moveTo>
                  <a:pt x="0" y="69850"/>
                </a:moveTo>
                <a:lnTo>
                  <a:pt x="510539" y="69850"/>
                </a:lnTo>
                <a:lnTo>
                  <a:pt x="51053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754120" y="4457700"/>
            <a:ext cx="502920" cy="69850"/>
          </a:xfrm>
          <a:custGeom>
            <a:avLst/>
            <a:gdLst/>
            <a:ahLst/>
            <a:cxnLst/>
            <a:rect l="l" t="t" r="r" b="b"/>
            <a:pathLst>
              <a:path w="502920" h="69850">
                <a:moveTo>
                  <a:pt x="0" y="69850"/>
                </a:moveTo>
                <a:lnTo>
                  <a:pt x="502919" y="69850"/>
                </a:lnTo>
                <a:lnTo>
                  <a:pt x="50291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13679" y="4390390"/>
            <a:ext cx="163830" cy="67310"/>
          </a:xfrm>
          <a:custGeom>
            <a:avLst/>
            <a:gdLst/>
            <a:ahLst/>
            <a:cxnLst/>
            <a:rect l="l" t="t" r="r" b="b"/>
            <a:pathLst>
              <a:path w="163829" h="67310">
                <a:moveTo>
                  <a:pt x="0" y="67310"/>
                </a:moveTo>
                <a:lnTo>
                  <a:pt x="163830" y="67310"/>
                </a:lnTo>
                <a:lnTo>
                  <a:pt x="163830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30090" y="4390390"/>
            <a:ext cx="510540" cy="67310"/>
          </a:xfrm>
          <a:custGeom>
            <a:avLst/>
            <a:gdLst/>
            <a:ahLst/>
            <a:cxnLst/>
            <a:rect l="l" t="t" r="r" b="b"/>
            <a:pathLst>
              <a:path w="510539" h="67310">
                <a:moveTo>
                  <a:pt x="0" y="67310"/>
                </a:moveTo>
                <a:lnTo>
                  <a:pt x="510539" y="67310"/>
                </a:lnTo>
                <a:lnTo>
                  <a:pt x="510539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754120" y="4390390"/>
            <a:ext cx="502920" cy="67310"/>
          </a:xfrm>
          <a:custGeom>
            <a:avLst/>
            <a:gdLst/>
            <a:ahLst/>
            <a:cxnLst/>
            <a:rect l="l" t="t" r="r" b="b"/>
            <a:pathLst>
              <a:path w="502920" h="67310">
                <a:moveTo>
                  <a:pt x="0" y="67310"/>
                </a:moveTo>
                <a:lnTo>
                  <a:pt x="502919" y="67310"/>
                </a:lnTo>
                <a:lnTo>
                  <a:pt x="502919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13679" y="4319270"/>
            <a:ext cx="163830" cy="71120"/>
          </a:xfrm>
          <a:custGeom>
            <a:avLst/>
            <a:gdLst/>
            <a:ahLst/>
            <a:cxnLst/>
            <a:rect l="l" t="t" r="r" b="b"/>
            <a:pathLst>
              <a:path w="163829" h="71120">
                <a:moveTo>
                  <a:pt x="0" y="71119"/>
                </a:moveTo>
                <a:lnTo>
                  <a:pt x="163830" y="71119"/>
                </a:lnTo>
                <a:lnTo>
                  <a:pt x="163830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30090" y="4319270"/>
            <a:ext cx="510540" cy="71120"/>
          </a:xfrm>
          <a:custGeom>
            <a:avLst/>
            <a:gdLst/>
            <a:ahLst/>
            <a:cxnLst/>
            <a:rect l="l" t="t" r="r" b="b"/>
            <a:pathLst>
              <a:path w="510539" h="71120">
                <a:moveTo>
                  <a:pt x="0" y="71119"/>
                </a:moveTo>
                <a:lnTo>
                  <a:pt x="510539" y="71119"/>
                </a:lnTo>
                <a:lnTo>
                  <a:pt x="51053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54120" y="4319270"/>
            <a:ext cx="502920" cy="71120"/>
          </a:xfrm>
          <a:custGeom>
            <a:avLst/>
            <a:gdLst/>
            <a:ahLst/>
            <a:cxnLst/>
            <a:rect l="l" t="t" r="r" b="b"/>
            <a:pathLst>
              <a:path w="502920" h="71120">
                <a:moveTo>
                  <a:pt x="0" y="71119"/>
                </a:moveTo>
                <a:lnTo>
                  <a:pt x="502919" y="71119"/>
                </a:lnTo>
                <a:lnTo>
                  <a:pt x="50291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13679" y="4250690"/>
            <a:ext cx="163830" cy="68580"/>
          </a:xfrm>
          <a:custGeom>
            <a:avLst/>
            <a:gdLst/>
            <a:ahLst/>
            <a:cxnLst/>
            <a:rect l="l" t="t" r="r" b="b"/>
            <a:pathLst>
              <a:path w="163829" h="68579">
                <a:moveTo>
                  <a:pt x="0" y="68580"/>
                </a:moveTo>
                <a:lnTo>
                  <a:pt x="163830" y="68580"/>
                </a:lnTo>
                <a:lnTo>
                  <a:pt x="16383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30090" y="4250690"/>
            <a:ext cx="510540" cy="68580"/>
          </a:xfrm>
          <a:custGeom>
            <a:avLst/>
            <a:gdLst/>
            <a:ahLst/>
            <a:cxnLst/>
            <a:rect l="l" t="t" r="r" b="b"/>
            <a:pathLst>
              <a:path w="510539" h="68579">
                <a:moveTo>
                  <a:pt x="0" y="68580"/>
                </a:moveTo>
                <a:lnTo>
                  <a:pt x="510539" y="68580"/>
                </a:lnTo>
                <a:lnTo>
                  <a:pt x="51053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754120" y="4250690"/>
            <a:ext cx="502920" cy="68580"/>
          </a:xfrm>
          <a:custGeom>
            <a:avLst/>
            <a:gdLst/>
            <a:ahLst/>
            <a:cxnLst/>
            <a:rect l="l" t="t" r="r" b="b"/>
            <a:pathLst>
              <a:path w="502920" h="68579">
                <a:moveTo>
                  <a:pt x="0" y="68580"/>
                </a:moveTo>
                <a:lnTo>
                  <a:pt x="502919" y="68580"/>
                </a:lnTo>
                <a:lnTo>
                  <a:pt x="50291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13679" y="4188459"/>
            <a:ext cx="163830" cy="62230"/>
          </a:xfrm>
          <a:custGeom>
            <a:avLst/>
            <a:gdLst/>
            <a:ahLst/>
            <a:cxnLst/>
            <a:rect l="l" t="t" r="r" b="b"/>
            <a:pathLst>
              <a:path w="163829" h="62229">
                <a:moveTo>
                  <a:pt x="0" y="62229"/>
                </a:moveTo>
                <a:lnTo>
                  <a:pt x="163830" y="62229"/>
                </a:lnTo>
                <a:lnTo>
                  <a:pt x="16383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30090" y="4188459"/>
            <a:ext cx="510540" cy="62230"/>
          </a:xfrm>
          <a:custGeom>
            <a:avLst/>
            <a:gdLst/>
            <a:ahLst/>
            <a:cxnLst/>
            <a:rect l="l" t="t" r="r" b="b"/>
            <a:pathLst>
              <a:path w="510539" h="62229">
                <a:moveTo>
                  <a:pt x="0" y="62229"/>
                </a:moveTo>
                <a:lnTo>
                  <a:pt x="510539" y="62229"/>
                </a:lnTo>
                <a:lnTo>
                  <a:pt x="51053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54120" y="4188459"/>
            <a:ext cx="502920" cy="62230"/>
          </a:xfrm>
          <a:custGeom>
            <a:avLst/>
            <a:gdLst/>
            <a:ahLst/>
            <a:cxnLst/>
            <a:rect l="l" t="t" r="r" b="b"/>
            <a:pathLst>
              <a:path w="502920" h="62229">
                <a:moveTo>
                  <a:pt x="0" y="62229"/>
                </a:moveTo>
                <a:lnTo>
                  <a:pt x="502919" y="62229"/>
                </a:lnTo>
                <a:lnTo>
                  <a:pt x="50291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54120" y="4178300"/>
            <a:ext cx="1732280" cy="20320"/>
          </a:xfrm>
          <a:custGeom>
            <a:avLst/>
            <a:gdLst/>
            <a:ahLst/>
            <a:cxnLst/>
            <a:rect l="l" t="t" r="r" b="b"/>
            <a:pathLst>
              <a:path w="1732279" h="20320">
                <a:moveTo>
                  <a:pt x="1720850" y="0"/>
                </a:moveTo>
                <a:lnTo>
                  <a:pt x="0" y="0"/>
                </a:lnTo>
                <a:lnTo>
                  <a:pt x="0" y="20319"/>
                </a:lnTo>
                <a:lnTo>
                  <a:pt x="1720850" y="20319"/>
                </a:lnTo>
                <a:lnTo>
                  <a:pt x="1709419" y="10160"/>
                </a:lnTo>
                <a:lnTo>
                  <a:pt x="1732279" y="10160"/>
                </a:lnTo>
                <a:lnTo>
                  <a:pt x="1720850" y="0"/>
                </a:lnTo>
                <a:close/>
              </a:path>
              <a:path w="1732279" h="20320">
                <a:moveTo>
                  <a:pt x="1732279" y="0"/>
                </a:moveTo>
                <a:lnTo>
                  <a:pt x="1720850" y="0"/>
                </a:lnTo>
                <a:lnTo>
                  <a:pt x="1732279" y="10160"/>
                </a:lnTo>
                <a:lnTo>
                  <a:pt x="17322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463540" y="4188459"/>
            <a:ext cx="22860" cy="1380490"/>
          </a:xfrm>
          <a:custGeom>
            <a:avLst/>
            <a:gdLst/>
            <a:ahLst/>
            <a:cxnLst/>
            <a:rect l="l" t="t" r="r" b="b"/>
            <a:pathLst>
              <a:path w="22860" h="1380489">
                <a:moveTo>
                  <a:pt x="22860" y="1358899"/>
                </a:moveTo>
                <a:lnTo>
                  <a:pt x="11430" y="1358899"/>
                </a:lnTo>
                <a:lnTo>
                  <a:pt x="11430" y="1380489"/>
                </a:lnTo>
                <a:lnTo>
                  <a:pt x="22860" y="1369059"/>
                </a:lnTo>
                <a:lnTo>
                  <a:pt x="22860" y="1358899"/>
                </a:lnTo>
                <a:close/>
              </a:path>
              <a:path w="22860" h="1380489">
                <a:moveTo>
                  <a:pt x="22860" y="1369059"/>
                </a:moveTo>
                <a:lnTo>
                  <a:pt x="11430" y="1380489"/>
                </a:lnTo>
                <a:lnTo>
                  <a:pt x="22860" y="1380489"/>
                </a:lnTo>
                <a:lnTo>
                  <a:pt x="22860" y="1369059"/>
                </a:lnTo>
                <a:close/>
              </a:path>
              <a:path w="22860" h="1380489">
                <a:moveTo>
                  <a:pt x="22860" y="0"/>
                </a:moveTo>
                <a:lnTo>
                  <a:pt x="0" y="0"/>
                </a:lnTo>
                <a:lnTo>
                  <a:pt x="0" y="1369059"/>
                </a:lnTo>
                <a:lnTo>
                  <a:pt x="11430" y="1358899"/>
                </a:lnTo>
                <a:lnTo>
                  <a:pt x="22860" y="1358899"/>
                </a:lnTo>
                <a:lnTo>
                  <a:pt x="228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45229" y="5547359"/>
            <a:ext cx="1729739" cy="21590"/>
          </a:xfrm>
          <a:custGeom>
            <a:avLst/>
            <a:gdLst/>
            <a:ahLst/>
            <a:cxnLst/>
            <a:rect l="l" t="t" r="r" b="b"/>
            <a:pathLst>
              <a:path w="1729739" h="21589">
                <a:moveTo>
                  <a:pt x="0" y="10159"/>
                </a:moveTo>
                <a:lnTo>
                  <a:pt x="0" y="21589"/>
                </a:lnTo>
                <a:lnTo>
                  <a:pt x="8890" y="21589"/>
                </a:lnTo>
                <a:lnTo>
                  <a:pt x="0" y="10159"/>
                </a:lnTo>
                <a:close/>
              </a:path>
              <a:path w="1729739" h="21589">
                <a:moveTo>
                  <a:pt x="1729740" y="0"/>
                </a:moveTo>
                <a:lnTo>
                  <a:pt x="8890" y="0"/>
                </a:lnTo>
                <a:lnTo>
                  <a:pt x="20320" y="10159"/>
                </a:lnTo>
                <a:lnTo>
                  <a:pt x="0" y="10159"/>
                </a:lnTo>
                <a:lnTo>
                  <a:pt x="8890" y="21589"/>
                </a:lnTo>
                <a:lnTo>
                  <a:pt x="1729740" y="21589"/>
                </a:lnTo>
                <a:lnTo>
                  <a:pt x="1729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45229" y="4178300"/>
            <a:ext cx="20320" cy="1379220"/>
          </a:xfrm>
          <a:custGeom>
            <a:avLst/>
            <a:gdLst/>
            <a:ahLst/>
            <a:cxnLst/>
            <a:rect l="l" t="t" r="r" b="b"/>
            <a:pathLst>
              <a:path w="20320" h="1379220">
                <a:moveTo>
                  <a:pt x="8890" y="0"/>
                </a:moveTo>
                <a:lnTo>
                  <a:pt x="0" y="10160"/>
                </a:lnTo>
                <a:lnTo>
                  <a:pt x="0" y="1379220"/>
                </a:lnTo>
                <a:lnTo>
                  <a:pt x="20320" y="1379220"/>
                </a:lnTo>
                <a:lnTo>
                  <a:pt x="20320" y="20319"/>
                </a:lnTo>
                <a:lnTo>
                  <a:pt x="8890" y="20319"/>
                </a:lnTo>
                <a:lnTo>
                  <a:pt x="8890" y="0"/>
                </a:lnTo>
                <a:close/>
              </a:path>
              <a:path w="20320" h="1379220">
                <a:moveTo>
                  <a:pt x="20320" y="10160"/>
                </a:moveTo>
                <a:lnTo>
                  <a:pt x="8890" y="20319"/>
                </a:lnTo>
                <a:lnTo>
                  <a:pt x="20320" y="20319"/>
                </a:lnTo>
                <a:lnTo>
                  <a:pt x="20320" y="10160"/>
                </a:lnTo>
                <a:close/>
              </a:path>
              <a:path w="20320" h="1379220">
                <a:moveTo>
                  <a:pt x="8890" y="0"/>
                </a:moveTo>
                <a:lnTo>
                  <a:pt x="0" y="0"/>
                </a:lnTo>
                <a:lnTo>
                  <a:pt x="0" y="1016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101330" y="5459729"/>
            <a:ext cx="219710" cy="62230"/>
          </a:xfrm>
          <a:custGeom>
            <a:avLst/>
            <a:gdLst/>
            <a:ahLst/>
            <a:cxnLst/>
            <a:rect l="l" t="t" r="r" b="b"/>
            <a:pathLst>
              <a:path w="219709" h="62229">
                <a:moveTo>
                  <a:pt x="0" y="62230"/>
                </a:moveTo>
                <a:lnTo>
                  <a:pt x="219710" y="62230"/>
                </a:lnTo>
                <a:lnTo>
                  <a:pt x="21971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734300" y="5459729"/>
            <a:ext cx="113030" cy="62230"/>
          </a:xfrm>
          <a:custGeom>
            <a:avLst/>
            <a:gdLst/>
            <a:ahLst/>
            <a:cxnLst/>
            <a:rect l="l" t="t" r="r" b="b"/>
            <a:pathLst>
              <a:path w="113029" h="62229">
                <a:moveTo>
                  <a:pt x="0" y="62230"/>
                </a:moveTo>
                <a:lnTo>
                  <a:pt x="113029" y="62230"/>
                </a:lnTo>
                <a:lnTo>
                  <a:pt x="11302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367269" y="5459729"/>
            <a:ext cx="113030" cy="62230"/>
          </a:xfrm>
          <a:custGeom>
            <a:avLst/>
            <a:gdLst/>
            <a:ahLst/>
            <a:cxnLst/>
            <a:rect l="l" t="t" r="r" b="b"/>
            <a:pathLst>
              <a:path w="113029" h="62229">
                <a:moveTo>
                  <a:pt x="0" y="62230"/>
                </a:moveTo>
                <a:lnTo>
                  <a:pt x="113029" y="62230"/>
                </a:lnTo>
                <a:lnTo>
                  <a:pt x="11302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006590" y="5459729"/>
            <a:ext cx="105410" cy="62230"/>
          </a:xfrm>
          <a:custGeom>
            <a:avLst/>
            <a:gdLst/>
            <a:ahLst/>
            <a:cxnLst/>
            <a:rect l="l" t="t" r="r" b="b"/>
            <a:pathLst>
              <a:path w="105409" h="62229">
                <a:moveTo>
                  <a:pt x="0" y="62230"/>
                </a:moveTo>
                <a:lnTo>
                  <a:pt x="105409" y="62230"/>
                </a:lnTo>
                <a:lnTo>
                  <a:pt x="10540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605269" y="5459729"/>
            <a:ext cx="147320" cy="62230"/>
          </a:xfrm>
          <a:custGeom>
            <a:avLst/>
            <a:gdLst/>
            <a:ahLst/>
            <a:cxnLst/>
            <a:rect l="l" t="t" r="r" b="b"/>
            <a:pathLst>
              <a:path w="147320" h="62229">
                <a:moveTo>
                  <a:pt x="0" y="62230"/>
                </a:moveTo>
                <a:lnTo>
                  <a:pt x="147320" y="62230"/>
                </a:lnTo>
                <a:lnTo>
                  <a:pt x="14732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101330" y="5391150"/>
            <a:ext cx="219710" cy="68580"/>
          </a:xfrm>
          <a:custGeom>
            <a:avLst/>
            <a:gdLst/>
            <a:ahLst/>
            <a:cxnLst/>
            <a:rect l="l" t="t" r="r" b="b"/>
            <a:pathLst>
              <a:path w="219709" h="68579">
                <a:moveTo>
                  <a:pt x="0" y="68580"/>
                </a:moveTo>
                <a:lnTo>
                  <a:pt x="219710" y="68580"/>
                </a:lnTo>
                <a:lnTo>
                  <a:pt x="2197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734300" y="5391150"/>
            <a:ext cx="113030" cy="68580"/>
          </a:xfrm>
          <a:custGeom>
            <a:avLst/>
            <a:gdLst/>
            <a:ahLst/>
            <a:cxnLst/>
            <a:rect l="l" t="t" r="r" b="b"/>
            <a:pathLst>
              <a:path w="113029" h="68579">
                <a:moveTo>
                  <a:pt x="0" y="68580"/>
                </a:moveTo>
                <a:lnTo>
                  <a:pt x="113029" y="68580"/>
                </a:lnTo>
                <a:lnTo>
                  <a:pt x="11302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367269" y="5391150"/>
            <a:ext cx="113030" cy="68580"/>
          </a:xfrm>
          <a:custGeom>
            <a:avLst/>
            <a:gdLst/>
            <a:ahLst/>
            <a:cxnLst/>
            <a:rect l="l" t="t" r="r" b="b"/>
            <a:pathLst>
              <a:path w="113029" h="68579">
                <a:moveTo>
                  <a:pt x="0" y="68580"/>
                </a:moveTo>
                <a:lnTo>
                  <a:pt x="113029" y="68580"/>
                </a:lnTo>
                <a:lnTo>
                  <a:pt x="11302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006590" y="5391150"/>
            <a:ext cx="105410" cy="68580"/>
          </a:xfrm>
          <a:custGeom>
            <a:avLst/>
            <a:gdLst/>
            <a:ahLst/>
            <a:cxnLst/>
            <a:rect l="l" t="t" r="r" b="b"/>
            <a:pathLst>
              <a:path w="105409" h="68579">
                <a:moveTo>
                  <a:pt x="0" y="68580"/>
                </a:moveTo>
                <a:lnTo>
                  <a:pt x="105409" y="68580"/>
                </a:lnTo>
                <a:lnTo>
                  <a:pt x="10540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605269" y="5391150"/>
            <a:ext cx="147320" cy="68580"/>
          </a:xfrm>
          <a:custGeom>
            <a:avLst/>
            <a:gdLst/>
            <a:ahLst/>
            <a:cxnLst/>
            <a:rect l="l" t="t" r="r" b="b"/>
            <a:pathLst>
              <a:path w="147320" h="68579">
                <a:moveTo>
                  <a:pt x="0" y="68580"/>
                </a:moveTo>
                <a:lnTo>
                  <a:pt x="147320" y="68580"/>
                </a:lnTo>
                <a:lnTo>
                  <a:pt x="14732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101330" y="5321300"/>
            <a:ext cx="219710" cy="69850"/>
          </a:xfrm>
          <a:custGeom>
            <a:avLst/>
            <a:gdLst/>
            <a:ahLst/>
            <a:cxnLst/>
            <a:rect l="l" t="t" r="r" b="b"/>
            <a:pathLst>
              <a:path w="219709" h="69850">
                <a:moveTo>
                  <a:pt x="0" y="69850"/>
                </a:moveTo>
                <a:lnTo>
                  <a:pt x="219710" y="69850"/>
                </a:lnTo>
                <a:lnTo>
                  <a:pt x="2197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734300" y="5321300"/>
            <a:ext cx="113030" cy="69850"/>
          </a:xfrm>
          <a:custGeom>
            <a:avLst/>
            <a:gdLst/>
            <a:ahLst/>
            <a:cxnLst/>
            <a:rect l="l" t="t" r="r" b="b"/>
            <a:pathLst>
              <a:path w="113029" h="69850">
                <a:moveTo>
                  <a:pt x="0" y="69850"/>
                </a:moveTo>
                <a:lnTo>
                  <a:pt x="113029" y="69850"/>
                </a:lnTo>
                <a:lnTo>
                  <a:pt x="11302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367269" y="5321300"/>
            <a:ext cx="113030" cy="69850"/>
          </a:xfrm>
          <a:custGeom>
            <a:avLst/>
            <a:gdLst/>
            <a:ahLst/>
            <a:cxnLst/>
            <a:rect l="l" t="t" r="r" b="b"/>
            <a:pathLst>
              <a:path w="113029" h="69850">
                <a:moveTo>
                  <a:pt x="0" y="69850"/>
                </a:moveTo>
                <a:lnTo>
                  <a:pt x="113029" y="69850"/>
                </a:lnTo>
                <a:lnTo>
                  <a:pt x="11302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006590" y="5321300"/>
            <a:ext cx="105410" cy="69850"/>
          </a:xfrm>
          <a:custGeom>
            <a:avLst/>
            <a:gdLst/>
            <a:ahLst/>
            <a:cxnLst/>
            <a:rect l="l" t="t" r="r" b="b"/>
            <a:pathLst>
              <a:path w="105409" h="69850">
                <a:moveTo>
                  <a:pt x="0" y="69850"/>
                </a:moveTo>
                <a:lnTo>
                  <a:pt x="105409" y="69850"/>
                </a:lnTo>
                <a:lnTo>
                  <a:pt x="1054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605269" y="5321300"/>
            <a:ext cx="147320" cy="69850"/>
          </a:xfrm>
          <a:custGeom>
            <a:avLst/>
            <a:gdLst/>
            <a:ahLst/>
            <a:cxnLst/>
            <a:rect l="l" t="t" r="r" b="b"/>
            <a:pathLst>
              <a:path w="147320" h="69850">
                <a:moveTo>
                  <a:pt x="0" y="69850"/>
                </a:moveTo>
                <a:lnTo>
                  <a:pt x="147320" y="69850"/>
                </a:lnTo>
                <a:lnTo>
                  <a:pt x="14732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BD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101330" y="5252720"/>
            <a:ext cx="219710" cy="68580"/>
          </a:xfrm>
          <a:custGeom>
            <a:avLst/>
            <a:gdLst/>
            <a:ahLst/>
            <a:cxnLst/>
            <a:rect l="l" t="t" r="r" b="b"/>
            <a:pathLst>
              <a:path w="219709" h="68579">
                <a:moveTo>
                  <a:pt x="0" y="68579"/>
                </a:moveTo>
                <a:lnTo>
                  <a:pt x="219710" y="68579"/>
                </a:lnTo>
                <a:lnTo>
                  <a:pt x="21971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34300" y="5252720"/>
            <a:ext cx="113030" cy="68580"/>
          </a:xfrm>
          <a:custGeom>
            <a:avLst/>
            <a:gdLst/>
            <a:ahLst/>
            <a:cxnLst/>
            <a:rect l="l" t="t" r="r" b="b"/>
            <a:pathLst>
              <a:path w="113029" h="68579">
                <a:moveTo>
                  <a:pt x="0" y="68579"/>
                </a:moveTo>
                <a:lnTo>
                  <a:pt x="113029" y="68579"/>
                </a:lnTo>
                <a:lnTo>
                  <a:pt x="11302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367269" y="5252720"/>
            <a:ext cx="113030" cy="68580"/>
          </a:xfrm>
          <a:custGeom>
            <a:avLst/>
            <a:gdLst/>
            <a:ahLst/>
            <a:cxnLst/>
            <a:rect l="l" t="t" r="r" b="b"/>
            <a:pathLst>
              <a:path w="113029" h="68579">
                <a:moveTo>
                  <a:pt x="0" y="68579"/>
                </a:moveTo>
                <a:lnTo>
                  <a:pt x="113029" y="68579"/>
                </a:lnTo>
                <a:lnTo>
                  <a:pt x="11302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006590" y="5252720"/>
            <a:ext cx="105410" cy="68580"/>
          </a:xfrm>
          <a:custGeom>
            <a:avLst/>
            <a:gdLst/>
            <a:ahLst/>
            <a:cxnLst/>
            <a:rect l="l" t="t" r="r" b="b"/>
            <a:pathLst>
              <a:path w="105409" h="68579">
                <a:moveTo>
                  <a:pt x="0" y="68579"/>
                </a:moveTo>
                <a:lnTo>
                  <a:pt x="105409" y="68579"/>
                </a:lnTo>
                <a:lnTo>
                  <a:pt x="10540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605269" y="5252720"/>
            <a:ext cx="147320" cy="68580"/>
          </a:xfrm>
          <a:custGeom>
            <a:avLst/>
            <a:gdLst/>
            <a:ahLst/>
            <a:cxnLst/>
            <a:rect l="l" t="t" r="r" b="b"/>
            <a:pathLst>
              <a:path w="147320" h="68579">
                <a:moveTo>
                  <a:pt x="0" y="68579"/>
                </a:moveTo>
                <a:lnTo>
                  <a:pt x="147320" y="68579"/>
                </a:lnTo>
                <a:lnTo>
                  <a:pt x="14732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101330" y="5181600"/>
            <a:ext cx="219710" cy="71120"/>
          </a:xfrm>
          <a:custGeom>
            <a:avLst/>
            <a:gdLst/>
            <a:ahLst/>
            <a:cxnLst/>
            <a:rect l="l" t="t" r="r" b="b"/>
            <a:pathLst>
              <a:path w="219709" h="71120">
                <a:moveTo>
                  <a:pt x="0" y="71119"/>
                </a:moveTo>
                <a:lnTo>
                  <a:pt x="219710" y="71119"/>
                </a:lnTo>
                <a:lnTo>
                  <a:pt x="219710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734300" y="5181600"/>
            <a:ext cx="113030" cy="71120"/>
          </a:xfrm>
          <a:custGeom>
            <a:avLst/>
            <a:gdLst/>
            <a:ahLst/>
            <a:cxnLst/>
            <a:rect l="l" t="t" r="r" b="b"/>
            <a:pathLst>
              <a:path w="113029" h="71120">
                <a:moveTo>
                  <a:pt x="0" y="71119"/>
                </a:moveTo>
                <a:lnTo>
                  <a:pt x="113029" y="71119"/>
                </a:lnTo>
                <a:lnTo>
                  <a:pt x="11302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367269" y="5181600"/>
            <a:ext cx="113030" cy="71120"/>
          </a:xfrm>
          <a:custGeom>
            <a:avLst/>
            <a:gdLst/>
            <a:ahLst/>
            <a:cxnLst/>
            <a:rect l="l" t="t" r="r" b="b"/>
            <a:pathLst>
              <a:path w="113029" h="71120">
                <a:moveTo>
                  <a:pt x="0" y="71119"/>
                </a:moveTo>
                <a:lnTo>
                  <a:pt x="113029" y="71119"/>
                </a:lnTo>
                <a:lnTo>
                  <a:pt x="11302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006590" y="5181600"/>
            <a:ext cx="105410" cy="71120"/>
          </a:xfrm>
          <a:custGeom>
            <a:avLst/>
            <a:gdLst/>
            <a:ahLst/>
            <a:cxnLst/>
            <a:rect l="l" t="t" r="r" b="b"/>
            <a:pathLst>
              <a:path w="105409" h="71120">
                <a:moveTo>
                  <a:pt x="0" y="71119"/>
                </a:moveTo>
                <a:lnTo>
                  <a:pt x="105409" y="71119"/>
                </a:lnTo>
                <a:lnTo>
                  <a:pt x="105409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05269" y="5181600"/>
            <a:ext cx="147320" cy="71120"/>
          </a:xfrm>
          <a:custGeom>
            <a:avLst/>
            <a:gdLst/>
            <a:ahLst/>
            <a:cxnLst/>
            <a:rect l="l" t="t" r="r" b="b"/>
            <a:pathLst>
              <a:path w="147320" h="71120">
                <a:moveTo>
                  <a:pt x="0" y="71119"/>
                </a:moveTo>
                <a:lnTo>
                  <a:pt x="147320" y="71119"/>
                </a:lnTo>
                <a:lnTo>
                  <a:pt x="147320" y="0"/>
                </a:lnTo>
                <a:lnTo>
                  <a:pt x="0" y="0"/>
                </a:lnTo>
                <a:lnTo>
                  <a:pt x="0" y="7111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101330" y="5114290"/>
            <a:ext cx="219710" cy="67310"/>
          </a:xfrm>
          <a:custGeom>
            <a:avLst/>
            <a:gdLst/>
            <a:ahLst/>
            <a:cxnLst/>
            <a:rect l="l" t="t" r="r" b="b"/>
            <a:pathLst>
              <a:path w="219709" h="67310">
                <a:moveTo>
                  <a:pt x="0" y="67310"/>
                </a:moveTo>
                <a:lnTo>
                  <a:pt x="219710" y="67310"/>
                </a:lnTo>
                <a:lnTo>
                  <a:pt x="219710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734300" y="5114290"/>
            <a:ext cx="113030" cy="67310"/>
          </a:xfrm>
          <a:custGeom>
            <a:avLst/>
            <a:gdLst/>
            <a:ahLst/>
            <a:cxnLst/>
            <a:rect l="l" t="t" r="r" b="b"/>
            <a:pathLst>
              <a:path w="113029" h="67310">
                <a:moveTo>
                  <a:pt x="0" y="67310"/>
                </a:moveTo>
                <a:lnTo>
                  <a:pt x="113029" y="67310"/>
                </a:lnTo>
                <a:lnTo>
                  <a:pt x="113029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367269" y="5114290"/>
            <a:ext cx="113030" cy="67310"/>
          </a:xfrm>
          <a:custGeom>
            <a:avLst/>
            <a:gdLst/>
            <a:ahLst/>
            <a:cxnLst/>
            <a:rect l="l" t="t" r="r" b="b"/>
            <a:pathLst>
              <a:path w="113029" h="67310">
                <a:moveTo>
                  <a:pt x="0" y="67310"/>
                </a:moveTo>
                <a:lnTo>
                  <a:pt x="113029" y="67310"/>
                </a:lnTo>
                <a:lnTo>
                  <a:pt x="113029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006590" y="5114290"/>
            <a:ext cx="105410" cy="67310"/>
          </a:xfrm>
          <a:custGeom>
            <a:avLst/>
            <a:gdLst/>
            <a:ahLst/>
            <a:cxnLst/>
            <a:rect l="l" t="t" r="r" b="b"/>
            <a:pathLst>
              <a:path w="105409" h="67310">
                <a:moveTo>
                  <a:pt x="0" y="67310"/>
                </a:moveTo>
                <a:lnTo>
                  <a:pt x="105409" y="67310"/>
                </a:lnTo>
                <a:lnTo>
                  <a:pt x="105409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605269" y="5114290"/>
            <a:ext cx="147320" cy="67310"/>
          </a:xfrm>
          <a:custGeom>
            <a:avLst/>
            <a:gdLst/>
            <a:ahLst/>
            <a:cxnLst/>
            <a:rect l="l" t="t" r="r" b="b"/>
            <a:pathLst>
              <a:path w="147320" h="67310">
                <a:moveTo>
                  <a:pt x="0" y="67310"/>
                </a:moveTo>
                <a:lnTo>
                  <a:pt x="147320" y="67310"/>
                </a:lnTo>
                <a:lnTo>
                  <a:pt x="147320" y="0"/>
                </a:lnTo>
                <a:lnTo>
                  <a:pt x="0" y="0"/>
                </a:lnTo>
                <a:lnTo>
                  <a:pt x="0" y="6731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101330" y="5045709"/>
            <a:ext cx="219710" cy="68580"/>
          </a:xfrm>
          <a:custGeom>
            <a:avLst/>
            <a:gdLst/>
            <a:ahLst/>
            <a:cxnLst/>
            <a:rect l="l" t="t" r="r" b="b"/>
            <a:pathLst>
              <a:path w="219709" h="68579">
                <a:moveTo>
                  <a:pt x="0" y="68579"/>
                </a:moveTo>
                <a:lnTo>
                  <a:pt x="219710" y="68579"/>
                </a:lnTo>
                <a:lnTo>
                  <a:pt x="21971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734300" y="5045709"/>
            <a:ext cx="113030" cy="68580"/>
          </a:xfrm>
          <a:custGeom>
            <a:avLst/>
            <a:gdLst/>
            <a:ahLst/>
            <a:cxnLst/>
            <a:rect l="l" t="t" r="r" b="b"/>
            <a:pathLst>
              <a:path w="113029" h="68579">
                <a:moveTo>
                  <a:pt x="0" y="68579"/>
                </a:moveTo>
                <a:lnTo>
                  <a:pt x="113029" y="68579"/>
                </a:lnTo>
                <a:lnTo>
                  <a:pt x="11302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367269" y="5045709"/>
            <a:ext cx="113030" cy="68580"/>
          </a:xfrm>
          <a:custGeom>
            <a:avLst/>
            <a:gdLst/>
            <a:ahLst/>
            <a:cxnLst/>
            <a:rect l="l" t="t" r="r" b="b"/>
            <a:pathLst>
              <a:path w="113029" h="68579">
                <a:moveTo>
                  <a:pt x="0" y="68579"/>
                </a:moveTo>
                <a:lnTo>
                  <a:pt x="113029" y="68579"/>
                </a:lnTo>
                <a:lnTo>
                  <a:pt x="11302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006590" y="5045709"/>
            <a:ext cx="105410" cy="68580"/>
          </a:xfrm>
          <a:custGeom>
            <a:avLst/>
            <a:gdLst/>
            <a:ahLst/>
            <a:cxnLst/>
            <a:rect l="l" t="t" r="r" b="b"/>
            <a:pathLst>
              <a:path w="105409" h="68579">
                <a:moveTo>
                  <a:pt x="0" y="68579"/>
                </a:moveTo>
                <a:lnTo>
                  <a:pt x="105409" y="68579"/>
                </a:lnTo>
                <a:lnTo>
                  <a:pt x="10540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605269" y="5045709"/>
            <a:ext cx="147320" cy="68580"/>
          </a:xfrm>
          <a:custGeom>
            <a:avLst/>
            <a:gdLst/>
            <a:ahLst/>
            <a:cxnLst/>
            <a:rect l="l" t="t" r="r" b="b"/>
            <a:pathLst>
              <a:path w="147320" h="68579">
                <a:moveTo>
                  <a:pt x="0" y="68579"/>
                </a:moveTo>
                <a:lnTo>
                  <a:pt x="147320" y="68579"/>
                </a:lnTo>
                <a:lnTo>
                  <a:pt x="14732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101330" y="4975859"/>
            <a:ext cx="219710" cy="69850"/>
          </a:xfrm>
          <a:custGeom>
            <a:avLst/>
            <a:gdLst/>
            <a:ahLst/>
            <a:cxnLst/>
            <a:rect l="l" t="t" r="r" b="b"/>
            <a:pathLst>
              <a:path w="219709" h="69850">
                <a:moveTo>
                  <a:pt x="0" y="69850"/>
                </a:moveTo>
                <a:lnTo>
                  <a:pt x="219710" y="69850"/>
                </a:lnTo>
                <a:lnTo>
                  <a:pt x="2197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734300" y="4975859"/>
            <a:ext cx="113030" cy="69850"/>
          </a:xfrm>
          <a:custGeom>
            <a:avLst/>
            <a:gdLst/>
            <a:ahLst/>
            <a:cxnLst/>
            <a:rect l="l" t="t" r="r" b="b"/>
            <a:pathLst>
              <a:path w="113029" h="69850">
                <a:moveTo>
                  <a:pt x="0" y="69850"/>
                </a:moveTo>
                <a:lnTo>
                  <a:pt x="113029" y="69850"/>
                </a:lnTo>
                <a:lnTo>
                  <a:pt x="11302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006590" y="4975859"/>
            <a:ext cx="473709" cy="69850"/>
          </a:xfrm>
          <a:custGeom>
            <a:avLst/>
            <a:gdLst/>
            <a:ahLst/>
            <a:cxnLst/>
            <a:rect l="l" t="t" r="r" b="b"/>
            <a:pathLst>
              <a:path w="473709" h="69850">
                <a:moveTo>
                  <a:pt x="0" y="69850"/>
                </a:moveTo>
                <a:lnTo>
                  <a:pt x="473709" y="69850"/>
                </a:lnTo>
                <a:lnTo>
                  <a:pt x="4737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05269" y="4975859"/>
            <a:ext cx="147320" cy="69850"/>
          </a:xfrm>
          <a:custGeom>
            <a:avLst/>
            <a:gdLst/>
            <a:ahLst/>
            <a:cxnLst/>
            <a:rect l="l" t="t" r="r" b="b"/>
            <a:pathLst>
              <a:path w="147320" h="69850">
                <a:moveTo>
                  <a:pt x="0" y="69850"/>
                </a:moveTo>
                <a:lnTo>
                  <a:pt x="147320" y="69850"/>
                </a:lnTo>
                <a:lnTo>
                  <a:pt x="14732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37A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101330" y="4907279"/>
            <a:ext cx="219710" cy="68580"/>
          </a:xfrm>
          <a:custGeom>
            <a:avLst/>
            <a:gdLst/>
            <a:ahLst/>
            <a:cxnLst/>
            <a:rect l="l" t="t" r="r" b="b"/>
            <a:pathLst>
              <a:path w="219709" h="68579">
                <a:moveTo>
                  <a:pt x="0" y="68580"/>
                </a:moveTo>
                <a:lnTo>
                  <a:pt x="219710" y="68580"/>
                </a:lnTo>
                <a:lnTo>
                  <a:pt x="2197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734300" y="4907279"/>
            <a:ext cx="113030" cy="68580"/>
          </a:xfrm>
          <a:custGeom>
            <a:avLst/>
            <a:gdLst/>
            <a:ahLst/>
            <a:cxnLst/>
            <a:rect l="l" t="t" r="r" b="b"/>
            <a:pathLst>
              <a:path w="113029" h="68579">
                <a:moveTo>
                  <a:pt x="0" y="68580"/>
                </a:moveTo>
                <a:lnTo>
                  <a:pt x="113029" y="68580"/>
                </a:lnTo>
                <a:lnTo>
                  <a:pt x="11302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006590" y="4907279"/>
            <a:ext cx="473709" cy="68580"/>
          </a:xfrm>
          <a:custGeom>
            <a:avLst/>
            <a:gdLst/>
            <a:ahLst/>
            <a:cxnLst/>
            <a:rect l="l" t="t" r="r" b="b"/>
            <a:pathLst>
              <a:path w="473709" h="68579">
                <a:moveTo>
                  <a:pt x="0" y="68580"/>
                </a:moveTo>
                <a:lnTo>
                  <a:pt x="473709" y="68580"/>
                </a:lnTo>
                <a:lnTo>
                  <a:pt x="47370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05269" y="4907279"/>
            <a:ext cx="147320" cy="68580"/>
          </a:xfrm>
          <a:custGeom>
            <a:avLst/>
            <a:gdLst/>
            <a:ahLst/>
            <a:cxnLst/>
            <a:rect l="l" t="t" r="r" b="b"/>
            <a:pathLst>
              <a:path w="147320" h="68579">
                <a:moveTo>
                  <a:pt x="0" y="68580"/>
                </a:moveTo>
                <a:lnTo>
                  <a:pt x="147320" y="68580"/>
                </a:lnTo>
                <a:lnTo>
                  <a:pt x="14732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101330" y="4837429"/>
            <a:ext cx="219710" cy="69850"/>
          </a:xfrm>
          <a:custGeom>
            <a:avLst/>
            <a:gdLst/>
            <a:ahLst/>
            <a:cxnLst/>
            <a:rect l="l" t="t" r="r" b="b"/>
            <a:pathLst>
              <a:path w="219709" h="69850">
                <a:moveTo>
                  <a:pt x="0" y="69850"/>
                </a:moveTo>
                <a:lnTo>
                  <a:pt x="219710" y="69850"/>
                </a:lnTo>
                <a:lnTo>
                  <a:pt x="2197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734300" y="4837429"/>
            <a:ext cx="113030" cy="69850"/>
          </a:xfrm>
          <a:custGeom>
            <a:avLst/>
            <a:gdLst/>
            <a:ahLst/>
            <a:cxnLst/>
            <a:rect l="l" t="t" r="r" b="b"/>
            <a:pathLst>
              <a:path w="113029" h="69850">
                <a:moveTo>
                  <a:pt x="0" y="69850"/>
                </a:moveTo>
                <a:lnTo>
                  <a:pt x="113029" y="69850"/>
                </a:lnTo>
                <a:lnTo>
                  <a:pt x="11302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006590" y="4837429"/>
            <a:ext cx="473709" cy="69850"/>
          </a:xfrm>
          <a:custGeom>
            <a:avLst/>
            <a:gdLst/>
            <a:ahLst/>
            <a:cxnLst/>
            <a:rect l="l" t="t" r="r" b="b"/>
            <a:pathLst>
              <a:path w="473709" h="69850">
                <a:moveTo>
                  <a:pt x="0" y="69850"/>
                </a:moveTo>
                <a:lnTo>
                  <a:pt x="473709" y="69850"/>
                </a:lnTo>
                <a:lnTo>
                  <a:pt x="4737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605269" y="4837429"/>
            <a:ext cx="147320" cy="69850"/>
          </a:xfrm>
          <a:custGeom>
            <a:avLst/>
            <a:gdLst/>
            <a:ahLst/>
            <a:cxnLst/>
            <a:rect l="l" t="t" r="r" b="b"/>
            <a:pathLst>
              <a:path w="147320" h="69850">
                <a:moveTo>
                  <a:pt x="0" y="69850"/>
                </a:moveTo>
                <a:lnTo>
                  <a:pt x="147320" y="69850"/>
                </a:lnTo>
                <a:lnTo>
                  <a:pt x="14732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101330" y="4767579"/>
            <a:ext cx="219710" cy="69850"/>
          </a:xfrm>
          <a:custGeom>
            <a:avLst/>
            <a:gdLst/>
            <a:ahLst/>
            <a:cxnLst/>
            <a:rect l="l" t="t" r="r" b="b"/>
            <a:pathLst>
              <a:path w="219709" h="69850">
                <a:moveTo>
                  <a:pt x="0" y="69850"/>
                </a:moveTo>
                <a:lnTo>
                  <a:pt x="219710" y="69850"/>
                </a:lnTo>
                <a:lnTo>
                  <a:pt x="2197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734300" y="4767579"/>
            <a:ext cx="113030" cy="69850"/>
          </a:xfrm>
          <a:custGeom>
            <a:avLst/>
            <a:gdLst/>
            <a:ahLst/>
            <a:cxnLst/>
            <a:rect l="l" t="t" r="r" b="b"/>
            <a:pathLst>
              <a:path w="113029" h="69850">
                <a:moveTo>
                  <a:pt x="0" y="69850"/>
                </a:moveTo>
                <a:lnTo>
                  <a:pt x="113029" y="69850"/>
                </a:lnTo>
                <a:lnTo>
                  <a:pt x="11302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006590" y="4767579"/>
            <a:ext cx="473709" cy="69850"/>
          </a:xfrm>
          <a:custGeom>
            <a:avLst/>
            <a:gdLst/>
            <a:ahLst/>
            <a:cxnLst/>
            <a:rect l="l" t="t" r="r" b="b"/>
            <a:pathLst>
              <a:path w="473709" h="69850">
                <a:moveTo>
                  <a:pt x="0" y="69850"/>
                </a:moveTo>
                <a:lnTo>
                  <a:pt x="473709" y="69850"/>
                </a:lnTo>
                <a:lnTo>
                  <a:pt x="4737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605269" y="4767579"/>
            <a:ext cx="147320" cy="69850"/>
          </a:xfrm>
          <a:custGeom>
            <a:avLst/>
            <a:gdLst/>
            <a:ahLst/>
            <a:cxnLst/>
            <a:rect l="l" t="t" r="r" b="b"/>
            <a:pathLst>
              <a:path w="147320" h="69850">
                <a:moveTo>
                  <a:pt x="0" y="69850"/>
                </a:moveTo>
                <a:lnTo>
                  <a:pt x="147320" y="69850"/>
                </a:lnTo>
                <a:lnTo>
                  <a:pt x="14732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81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101330" y="4699000"/>
            <a:ext cx="219710" cy="68580"/>
          </a:xfrm>
          <a:custGeom>
            <a:avLst/>
            <a:gdLst/>
            <a:ahLst/>
            <a:cxnLst/>
            <a:rect l="l" t="t" r="r" b="b"/>
            <a:pathLst>
              <a:path w="219709" h="68579">
                <a:moveTo>
                  <a:pt x="0" y="68580"/>
                </a:moveTo>
                <a:lnTo>
                  <a:pt x="219710" y="68580"/>
                </a:lnTo>
                <a:lnTo>
                  <a:pt x="21971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734300" y="4699000"/>
            <a:ext cx="113030" cy="68580"/>
          </a:xfrm>
          <a:custGeom>
            <a:avLst/>
            <a:gdLst/>
            <a:ahLst/>
            <a:cxnLst/>
            <a:rect l="l" t="t" r="r" b="b"/>
            <a:pathLst>
              <a:path w="113029" h="68579">
                <a:moveTo>
                  <a:pt x="0" y="68580"/>
                </a:moveTo>
                <a:lnTo>
                  <a:pt x="113029" y="68580"/>
                </a:lnTo>
                <a:lnTo>
                  <a:pt x="11302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006590" y="4699000"/>
            <a:ext cx="473709" cy="68580"/>
          </a:xfrm>
          <a:custGeom>
            <a:avLst/>
            <a:gdLst/>
            <a:ahLst/>
            <a:cxnLst/>
            <a:rect l="l" t="t" r="r" b="b"/>
            <a:pathLst>
              <a:path w="473709" h="68579">
                <a:moveTo>
                  <a:pt x="0" y="68580"/>
                </a:moveTo>
                <a:lnTo>
                  <a:pt x="473709" y="68580"/>
                </a:lnTo>
                <a:lnTo>
                  <a:pt x="47370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605269" y="4699000"/>
            <a:ext cx="147320" cy="68580"/>
          </a:xfrm>
          <a:custGeom>
            <a:avLst/>
            <a:gdLst/>
            <a:ahLst/>
            <a:cxnLst/>
            <a:rect l="l" t="t" r="r" b="b"/>
            <a:pathLst>
              <a:path w="147320" h="68579">
                <a:moveTo>
                  <a:pt x="0" y="68580"/>
                </a:moveTo>
                <a:lnTo>
                  <a:pt x="147320" y="68580"/>
                </a:lnTo>
                <a:lnTo>
                  <a:pt x="14732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101330" y="4629150"/>
            <a:ext cx="219710" cy="69850"/>
          </a:xfrm>
          <a:custGeom>
            <a:avLst/>
            <a:gdLst/>
            <a:ahLst/>
            <a:cxnLst/>
            <a:rect l="l" t="t" r="r" b="b"/>
            <a:pathLst>
              <a:path w="219709" h="69850">
                <a:moveTo>
                  <a:pt x="0" y="69850"/>
                </a:moveTo>
                <a:lnTo>
                  <a:pt x="219710" y="69850"/>
                </a:lnTo>
                <a:lnTo>
                  <a:pt x="21971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734300" y="4629150"/>
            <a:ext cx="113030" cy="69850"/>
          </a:xfrm>
          <a:custGeom>
            <a:avLst/>
            <a:gdLst/>
            <a:ahLst/>
            <a:cxnLst/>
            <a:rect l="l" t="t" r="r" b="b"/>
            <a:pathLst>
              <a:path w="113029" h="69850">
                <a:moveTo>
                  <a:pt x="0" y="69850"/>
                </a:moveTo>
                <a:lnTo>
                  <a:pt x="113029" y="69850"/>
                </a:lnTo>
                <a:lnTo>
                  <a:pt x="11302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06590" y="4629150"/>
            <a:ext cx="473709" cy="69850"/>
          </a:xfrm>
          <a:custGeom>
            <a:avLst/>
            <a:gdLst/>
            <a:ahLst/>
            <a:cxnLst/>
            <a:rect l="l" t="t" r="r" b="b"/>
            <a:pathLst>
              <a:path w="473709" h="69850">
                <a:moveTo>
                  <a:pt x="0" y="69850"/>
                </a:moveTo>
                <a:lnTo>
                  <a:pt x="473709" y="69850"/>
                </a:lnTo>
                <a:lnTo>
                  <a:pt x="4737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605269" y="4629150"/>
            <a:ext cx="147320" cy="69850"/>
          </a:xfrm>
          <a:custGeom>
            <a:avLst/>
            <a:gdLst/>
            <a:ahLst/>
            <a:cxnLst/>
            <a:rect l="l" t="t" r="r" b="b"/>
            <a:pathLst>
              <a:path w="147320" h="69850">
                <a:moveTo>
                  <a:pt x="0" y="69850"/>
                </a:moveTo>
                <a:lnTo>
                  <a:pt x="147320" y="69850"/>
                </a:lnTo>
                <a:lnTo>
                  <a:pt x="14732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101330" y="4560570"/>
            <a:ext cx="219710" cy="68580"/>
          </a:xfrm>
          <a:custGeom>
            <a:avLst/>
            <a:gdLst/>
            <a:ahLst/>
            <a:cxnLst/>
            <a:rect l="l" t="t" r="r" b="b"/>
            <a:pathLst>
              <a:path w="219709" h="68579">
                <a:moveTo>
                  <a:pt x="0" y="68579"/>
                </a:moveTo>
                <a:lnTo>
                  <a:pt x="219710" y="68579"/>
                </a:lnTo>
                <a:lnTo>
                  <a:pt x="21971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734300" y="4560570"/>
            <a:ext cx="113030" cy="68580"/>
          </a:xfrm>
          <a:custGeom>
            <a:avLst/>
            <a:gdLst/>
            <a:ahLst/>
            <a:cxnLst/>
            <a:rect l="l" t="t" r="r" b="b"/>
            <a:pathLst>
              <a:path w="113029" h="68579">
                <a:moveTo>
                  <a:pt x="0" y="68579"/>
                </a:moveTo>
                <a:lnTo>
                  <a:pt x="113029" y="68579"/>
                </a:lnTo>
                <a:lnTo>
                  <a:pt x="11302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006590" y="4560570"/>
            <a:ext cx="473709" cy="68580"/>
          </a:xfrm>
          <a:custGeom>
            <a:avLst/>
            <a:gdLst/>
            <a:ahLst/>
            <a:cxnLst/>
            <a:rect l="l" t="t" r="r" b="b"/>
            <a:pathLst>
              <a:path w="473709" h="68579">
                <a:moveTo>
                  <a:pt x="0" y="68579"/>
                </a:moveTo>
                <a:lnTo>
                  <a:pt x="473709" y="68579"/>
                </a:lnTo>
                <a:lnTo>
                  <a:pt x="473709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605269" y="4560570"/>
            <a:ext cx="147320" cy="68580"/>
          </a:xfrm>
          <a:custGeom>
            <a:avLst/>
            <a:gdLst/>
            <a:ahLst/>
            <a:cxnLst/>
            <a:rect l="l" t="t" r="r" b="b"/>
            <a:pathLst>
              <a:path w="147320" h="68579">
                <a:moveTo>
                  <a:pt x="0" y="68579"/>
                </a:moveTo>
                <a:lnTo>
                  <a:pt x="147320" y="68579"/>
                </a:lnTo>
                <a:lnTo>
                  <a:pt x="14732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734300" y="4490720"/>
            <a:ext cx="586740" cy="69850"/>
          </a:xfrm>
          <a:custGeom>
            <a:avLst/>
            <a:gdLst/>
            <a:ahLst/>
            <a:cxnLst/>
            <a:rect l="l" t="t" r="r" b="b"/>
            <a:pathLst>
              <a:path w="586740" h="69850">
                <a:moveTo>
                  <a:pt x="0" y="69849"/>
                </a:moveTo>
                <a:lnTo>
                  <a:pt x="586740" y="69849"/>
                </a:lnTo>
                <a:lnTo>
                  <a:pt x="586740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006590" y="4490720"/>
            <a:ext cx="473709" cy="69850"/>
          </a:xfrm>
          <a:custGeom>
            <a:avLst/>
            <a:gdLst/>
            <a:ahLst/>
            <a:cxnLst/>
            <a:rect l="l" t="t" r="r" b="b"/>
            <a:pathLst>
              <a:path w="473709" h="69850">
                <a:moveTo>
                  <a:pt x="0" y="69849"/>
                </a:moveTo>
                <a:lnTo>
                  <a:pt x="473709" y="69849"/>
                </a:lnTo>
                <a:lnTo>
                  <a:pt x="473709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605269" y="4490720"/>
            <a:ext cx="147320" cy="69850"/>
          </a:xfrm>
          <a:custGeom>
            <a:avLst/>
            <a:gdLst/>
            <a:ahLst/>
            <a:cxnLst/>
            <a:rect l="l" t="t" r="r" b="b"/>
            <a:pathLst>
              <a:path w="147320" h="69850">
                <a:moveTo>
                  <a:pt x="0" y="69849"/>
                </a:moveTo>
                <a:lnTo>
                  <a:pt x="147320" y="69849"/>
                </a:lnTo>
                <a:lnTo>
                  <a:pt x="147320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734300" y="4420870"/>
            <a:ext cx="586740" cy="69850"/>
          </a:xfrm>
          <a:custGeom>
            <a:avLst/>
            <a:gdLst/>
            <a:ahLst/>
            <a:cxnLst/>
            <a:rect l="l" t="t" r="r" b="b"/>
            <a:pathLst>
              <a:path w="586740" h="69850">
                <a:moveTo>
                  <a:pt x="0" y="69849"/>
                </a:moveTo>
                <a:lnTo>
                  <a:pt x="586740" y="69849"/>
                </a:lnTo>
                <a:lnTo>
                  <a:pt x="586740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006590" y="4420870"/>
            <a:ext cx="473709" cy="69850"/>
          </a:xfrm>
          <a:custGeom>
            <a:avLst/>
            <a:gdLst/>
            <a:ahLst/>
            <a:cxnLst/>
            <a:rect l="l" t="t" r="r" b="b"/>
            <a:pathLst>
              <a:path w="473709" h="69850">
                <a:moveTo>
                  <a:pt x="0" y="69849"/>
                </a:moveTo>
                <a:lnTo>
                  <a:pt x="473709" y="69849"/>
                </a:lnTo>
                <a:lnTo>
                  <a:pt x="473709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605269" y="4420870"/>
            <a:ext cx="147320" cy="69850"/>
          </a:xfrm>
          <a:custGeom>
            <a:avLst/>
            <a:gdLst/>
            <a:ahLst/>
            <a:cxnLst/>
            <a:rect l="l" t="t" r="r" b="b"/>
            <a:pathLst>
              <a:path w="147320" h="69850">
                <a:moveTo>
                  <a:pt x="0" y="69849"/>
                </a:moveTo>
                <a:lnTo>
                  <a:pt x="147320" y="69849"/>
                </a:lnTo>
                <a:lnTo>
                  <a:pt x="147320" y="0"/>
                </a:lnTo>
                <a:lnTo>
                  <a:pt x="0" y="0"/>
                </a:lnTo>
                <a:lnTo>
                  <a:pt x="0" y="69849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734300" y="4353559"/>
            <a:ext cx="586740" cy="67310"/>
          </a:xfrm>
          <a:custGeom>
            <a:avLst/>
            <a:gdLst/>
            <a:ahLst/>
            <a:cxnLst/>
            <a:rect l="l" t="t" r="r" b="b"/>
            <a:pathLst>
              <a:path w="586740" h="67310">
                <a:moveTo>
                  <a:pt x="0" y="67309"/>
                </a:moveTo>
                <a:lnTo>
                  <a:pt x="586740" y="67309"/>
                </a:lnTo>
                <a:lnTo>
                  <a:pt x="586740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006590" y="4353559"/>
            <a:ext cx="473709" cy="67310"/>
          </a:xfrm>
          <a:custGeom>
            <a:avLst/>
            <a:gdLst/>
            <a:ahLst/>
            <a:cxnLst/>
            <a:rect l="l" t="t" r="r" b="b"/>
            <a:pathLst>
              <a:path w="473709" h="67310">
                <a:moveTo>
                  <a:pt x="0" y="67309"/>
                </a:moveTo>
                <a:lnTo>
                  <a:pt x="473709" y="67309"/>
                </a:lnTo>
                <a:lnTo>
                  <a:pt x="473709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605269" y="4353559"/>
            <a:ext cx="147320" cy="67310"/>
          </a:xfrm>
          <a:custGeom>
            <a:avLst/>
            <a:gdLst/>
            <a:ahLst/>
            <a:cxnLst/>
            <a:rect l="l" t="t" r="r" b="b"/>
            <a:pathLst>
              <a:path w="147320" h="67310">
                <a:moveTo>
                  <a:pt x="0" y="67309"/>
                </a:moveTo>
                <a:lnTo>
                  <a:pt x="147320" y="67309"/>
                </a:lnTo>
                <a:lnTo>
                  <a:pt x="147320" y="0"/>
                </a:lnTo>
                <a:lnTo>
                  <a:pt x="0" y="0"/>
                </a:lnTo>
                <a:lnTo>
                  <a:pt x="0" y="67309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734300" y="4283709"/>
            <a:ext cx="586740" cy="69850"/>
          </a:xfrm>
          <a:custGeom>
            <a:avLst/>
            <a:gdLst/>
            <a:ahLst/>
            <a:cxnLst/>
            <a:rect l="l" t="t" r="r" b="b"/>
            <a:pathLst>
              <a:path w="586740" h="69850">
                <a:moveTo>
                  <a:pt x="0" y="69850"/>
                </a:moveTo>
                <a:lnTo>
                  <a:pt x="586740" y="69850"/>
                </a:lnTo>
                <a:lnTo>
                  <a:pt x="58674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006590" y="4283709"/>
            <a:ext cx="473709" cy="69850"/>
          </a:xfrm>
          <a:custGeom>
            <a:avLst/>
            <a:gdLst/>
            <a:ahLst/>
            <a:cxnLst/>
            <a:rect l="l" t="t" r="r" b="b"/>
            <a:pathLst>
              <a:path w="473709" h="69850">
                <a:moveTo>
                  <a:pt x="0" y="69850"/>
                </a:moveTo>
                <a:lnTo>
                  <a:pt x="473709" y="69850"/>
                </a:lnTo>
                <a:lnTo>
                  <a:pt x="473709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605269" y="4283709"/>
            <a:ext cx="147320" cy="69850"/>
          </a:xfrm>
          <a:custGeom>
            <a:avLst/>
            <a:gdLst/>
            <a:ahLst/>
            <a:cxnLst/>
            <a:rect l="l" t="t" r="r" b="b"/>
            <a:pathLst>
              <a:path w="147320" h="69850">
                <a:moveTo>
                  <a:pt x="0" y="69850"/>
                </a:moveTo>
                <a:lnTo>
                  <a:pt x="147320" y="69850"/>
                </a:lnTo>
                <a:lnTo>
                  <a:pt x="147320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D9F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734300" y="4215129"/>
            <a:ext cx="586740" cy="68580"/>
          </a:xfrm>
          <a:custGeom>
            <a:avLst/>
            <a:gdLst/>
            <a:ahLst/>
            <a:cxnLst/>
            <a:rect l="l" t="t" r="r" b="b"/>
            <a:pathLst>
              <a:path w="586740" h="68579">
                <a:moveTo>
                  <a:pt x="0" y="68580"/>
                </a:moveTo>
                <a:lnTo>
                  <a:pt x="586740" y="68580"/>
                </a:lnTo>
                <a:lnTo>
                  <a:pt x="58674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006590" y="4215129"/>
            <a:ext cx="473709" cy="68580"/>
          </a:xfrm>
          <a:custGeom>
            <a:avLst/>
            <a:gdLst/>
            <a:ahLst/>
            <a:cxnLst/>
            <a:rect l="l" t="t" r="r" b="b"/>
            <a:pathLst>
              <a:path w="473709" h="68579">
                <a:moveTo>
                  <a:pt x="0" y="68580"/>
                </a:moveTo>
                <a:lnTo>
                  <a:pt x="473709" y="68580"/>
                </a:lnTo>
                <a:lnTo>
                  <a:pt x="473709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605269" y="4215129"/>
            <a:ext cx="147320" cy="68580"/>
          </a:xfrm>
          <a:custGeom>
            <a:avLst/>
            <a:gdLst/>
            <a:ahLst/>
            <a:cxnLst/>
            <a:rect l="l" t="t" r="r" b="b"/>
            <a:pathLst>
              <a:path w="147320" h="68579">
                <a:moveTo>
                  <a:pt x="0" y="68580"/>
                </a:moveTo>
                <a:lnTo>
                  <a:pt x="147320" y="68580"/>
                </a:lnTo>
                <a:lnTo>
                  <a:pt x="147320" y="0"/>
                </a:lnTo>
                <a:lnTo>
                  <a:pt x="0" y="0"/>
                </a:lnTo>
                <a:lnTo>
                  <a:pt x="0" y="6858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734300" y="4151629"/>
            <a:ext cx="586740" cy="63500"/>
          </a:xfrm>
          <a:custGeom>
            <a:avLst/>
            <a:gdLst/>
            <a:ahLst/>
            <a:cxnLst/>
            <a:rect l="l" t="t" r="r" b="b"/>
            <a:pathLst>
              <a:path w="586740" h="63500">
                <a:moveTo>
                  <a:pt x="0" y="63500"/>
                </a:moveTo>
                <a:lnTo>
                  <a:pt x="586740" y="63500"/>
                </a:lnTo>
                <a:lnTo>
                  <a:pt x="58674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006590" y="4151629"/>
            <a:ext cx="473709" cy="63500"/>
          </a:xfrm>
          <a:custGeom>
            <a:avLst/>
            <a:gdLst/>
            <a:ahLst/>
            <a:cxnLst/>
            <a:rect l="l" t="t" r="r" b="b"/>
            <a:pathLst>
              <a:path w="473709" h="63500">
                <a:moveTo>
                  <a:pt x="0" y="63500"/>
                </a:moveTo>
                <a:lnTo>
                  <a:pt x="473709" y="63500"/>
                </a:lnTo>
                <a:lnTo>
                  <a:pt x="473709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605269" y="4151629"/>
            <a:ext cx="147320" cy="63500"/>
          </a:xfrm>
          <a:custGeom>
            <a:avLst/>
            <a:gdLst/>
            <a:ahLst/>
            <a:cxnLst/>
            <a:rect l="l" t="t" r="r" b="b"/>
            <a:pathLst>
              <a:path w="147320" h="63500">
                <a:moveTo>
                  <a:pt x="0" y="63500"/>
                </a:moveTo>
                <a:lnTo>
                  <a:pt x="147320" y="63500"/>
                </a:lnTo>
                <a:lnTo>
                  <a:pt x="147320" y="0"/>
                </a:lnTo>
                <a:lnTo>
                  <a:pt x="0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605269" y="4142740"/>
            <a:ext cx="1724660" cy="20320"/>
          </a:xfrm>
          <a:custGeom>
            <a:avLst/>
            <a:gdLst/>
            <a:ahLst/>
            <a:cxnLst/>
            <a:rect l="l" t="t" r="r" b="b"/>
            <a:pathLst>
              <a:path w="1724659" h="20320">
                <a:moveTo>
                  <a:pt x="1715770" y="0"/>
                </a:moveTo>
                <a:lnTo>
                  <a:pt x="0" y="0"/>
                </a:lnTo>
                <a:lnTo>
                  <a:pt x="0" y="20320"/>
                </a:lnTo>
                <a:lnTo>
                  <a:pt x="1715770" y="20320"/>
                </a:lnTo>
                <a:lnTo>
                  <a:pt x="1704339" y="10160"/>
                </a:lnTo>
                <a:lnTo>
                  <a:pt x="1724659" y="10160"/>
                </a:lnTo>
                <a:lnTo>
                  <a:pt x="1715770" y="0"/>
                </a:lnTo>
                <a:close/>
              </a:path>
              <a:path w="1724659" h="20320">
                <a:moveTo>
                  <a:pt x="1724659" y="0"/>
                </a:moveTo>
                <a:lnTo>
                  <a:pt x="1715770" y="0"/>
                </a:lnTo>
                <a:lnTo>
                  <a:pt x="1724659" y="10160"/>
                </a:lnTo>
                <a:lnTo>
                  <a:pt x="1724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309609" y="4152900"/>
            <a:ext cx="20320" cy="1379220"/>
          </a:xfrm>
          <a:custGeom>
            <a:avLst/>
            <a:gdLst/>
            <a:ahLst/>
            <a:cxnLst/>
            <a:rect l="l" t="t" r="r" b="b"/>
            <a:pathLst>
              <a:path w="20320" h="1379220">
                <a:moveTo>
                  <a:pt x="20320" y="1358900"/>
                </a:moveTo>
                <a:lnTo>
                  <a:pt x="11430" y="1358900"/>
                </a:lnTo>
                <a:lnTo>
                  <a:pt x="11430" y="1379220"/>
                </a:lnTo>
                <a:lnTo>
                  <a:pt x="20320" y="1369060"/>
                </a:lnTo>
                <a:lnTo>
                  <a:pt x="20320" y="1358900"/>
                </a:lnTo>
                <a:close/>
              </a:path>
              <a:path w="20320" h="1379220">
                <a:moveTo>
                  <a:pt x="20320" y="1369060"/>
                </a:moveTo>
                <a:lnTo>
                  <a:pt x="11430" y="1379220"/>
                </a:lnTo>
                <a:lnTo>
                  <a:pt x="20320" y="1379220"/>
                </a:lnTo>
                <a:lnTo>
                  <a:pt x="20320" y="1369060"/>
                </a:lnTo>
                <a:close/>
              </a:path>
              <a:path w="20320" h="1379220">
                <a:moveTo>
                  <a:pt x="20320" y="0"/>
                </a:moveTo>
                <a:lnTo>
                  <a:pt x="0" y="0"/>
                </a:lnTo>
                <a:lnTo>
                  <a:pt x="0" y="1369060"/>
                </a:lnTo>
                <a:lnTo>
                  <a:pt x="11430" y="1358900"/>
                </a:lnTo>
                <a:lnTo>
                  <a:pt x="20320" y="1358900"/>
                </a:lnTo>
                <a:lnTo>
                  <a:pt x="20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593840" y="5511800"/>
            <a:ext cx="1727200" cy="20320"/>
          </a:xfrm>
          <a:custGeom>
            <a:avLst/>
            <a:gdLst/>
            <a:ahLst/>
            <a:cxnLst/>
            <a:rect l="l" t="t" r="r" b="b"/>
            <a:pathLst>
              <a:path w="1727200" h="20320">
                <a:moveTo>
                  <a:pt x="0" y="10159"/>
                </a:moveTo>
                <a:lnTo>
                  <a:pt x="0" y="20319"/>
                </a:lnTo>
                <a:lnTo>
                  <a:pt x="11429" y="20319"/>
                </a:lnTo>
                <a:lnTo>
                  <a:pt x="0" y="10159"/>
                </a:lnTo>
                <a:close/>
              </a:path>
              <a:path w="1727200" h="20320">
                <a:moveTo>
                  <a:pt x="1727200" y="0"/>
                </a:moveTo>
                <a:lnTo>
                  <a:pt x="11429" y="0"/>
                </a:lnTo>
                <a:lnTo>
                  <a:pt x="22859" y="10159"/>
                </a:lnTo>
                <a:lnTo>
                  <a:pt x="0" y="10159"/>
                </a:lnTo>
                <a:lnTo>
                  <a:pt x="11429" y="20319"/>
                </a:lnTo>
                <a:lnTo>
                  <a:pt x="1727200" y="20319"/>
                </a:lnTo>
                <a:lnTo>
                  <a:pt x="1727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593840" y="4142740"/>
            <a:ext cx="22860" cy="1379220"/>
          </a:xfrm>
          <a:custGeom>
            <a:avLst/>
            <a:gdLst/>
            <a:ahLst/>
            <a:cxnLst/>
            <a:rect l="l" t="t" r="r" b="b"/>
            <a:pathLst>
              <a:path w="22859" h="1379220">
                <a:moveTo>
                  <a:pt x="11429" y="0"/>
                </a:moveTo>
                <a:lnTo>
                  <a:pt x="0" y="10160"/>
                </a:lnTo>
                <a:lnTo>
                  <a:pt x="0" y="1379220"/>
                </a:lnTo>
                <a:lnTo>
                  <a:pt x="22859" y="1379220"/>
                </a:lnTo>
                <a:lnTo>
                  <a:pt x="22859" y="20320"/>
                </a:lnTo>
                <a:lnTo>
                  <a:pt x="11429" y="20320"/>
                </a:lnTo>
                <a:lnTo>
                  <a:pt x="11429" y="0"/>
                </a:lnTo>
                <a:close/>
              </a:path>
              <a:path w="22859" h="1379220">
                <a:moveTo>
                  <a:pt x="22859" y="10160"/>
                </a:moveTo>
                <a:lnTo>
                  <a:pt x="11429" y="20320"/>
                </a:lnTo>
                <a:lnTo>
                  <a:pt x="22859" y="20320"/>
                </a:lnTo>
                <a:lnTo>
                  <a:pt x="22859" y="10160"/>
                </a:lnTo>
                <a:close/>
              </a:path>
              <a:path w="22859" h="1379220">
                <a:moveTo>
                  <a:pt x="11429" y="0"/>
                </a:moveTo>
                <a:lnTo>
                  <a:pt x="0" y="0"/>
                </a:lnTo>
                <a:lnTo>
                  <a:pt x="0" y="10160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395220" y="446277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13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10360" y="4462779"/>
            <a:ext cx="511809" cy="0"/>
          </a:xfrm>
          <a:custGeom>
            <a:avLst/>
            <a:gdLst/>
            <a:ahLst/>
            <a:cxnLst/>
            <a:rect l="l" t="t" r="r" b="b"/>
            <a:pathLst>
              <a:path w="511810">
                <a:moveTo>
                  <a:pt x="0" y="0"/>
                </a:moveTo>
                <a:lnTo>
                  <a:pt x="51180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34389" y="4462779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313679" y="446277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530090" y="4462779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5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51579" y="4462779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734300" y="4425950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>
                <a:moveTo>
                  <a:pt x="0" y="0"/>
                </a:moveTo>
                <a:lnTo>
                  <a:pt x="57785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006590" y="4425950"/>
            <a:ext cx="473709" cy="0"/>
          </a:xfrm>
          <a:custGeom>
            <a:avLst/>
            <a:gdLst/>
            <a:ahLst/>
            <a:cxnLst/>
            <a:rect l="l" t="t" r="r" b="b"/>
            <a:pathLst>
              <a:path w="473709">
                <a:moveTo>
                  <a:pt x="0" y="0"/>
                </a:moveTo>
                <a:lnTo>
                  <a:pt x="47370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612890" y="442595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395220" y="473329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610360" y="4733290"/>
            <a:ext cx="511809" cy="0"/>
          </a:xfrm>
          <a:custGeom>
            <a:avLst/>
            <a:gdLst/>
            <a:ahLst/>
            <a:cxnLst/>
            <a:rect l="l" t="t" r="r" b="b"/>
            <a:pathLst>
              <a:path w="511810">
                <a:moveTo>
                  <a:pt x="0" y="0"/>
                </a:moveTo>
                <a:lnTo>
                  <a:pt x="51180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34389" y="4733290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313679" y="4733290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30090" y="4733290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5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51579" y="4733290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4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101330" y="4699000"/>
            <a:ext cx="219710" cy="0"/>
          </a:xfrm>
          <a:custGeom>
            <a:avLst/>
            <a:gdLst/>
            <a:ahLst/>
            <a:cxnLst/>
            <a:rect l="l" t="t" r="r" b="b"/>
            <a:pathLst>
              <a:path w="219709">
                <a:moveTo>
                  <a:pt x="0" y="0"/>
                </a:moveTo>
                <a:lnTo>
                  <a:pt x="21971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734300" y="469900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006590" y="4699000"/>
            <a:ext cx="473709" cy="0"/>
          </a:xfrm>
          <a:custGeom>
            <a:avLst/>
            <a:gdLst/>
            <a:ahLst/>
            <a:cxnLst/>
            <a:rect l="l" t="t" r="r" b="b"/>
            <a:pathLst>
              <a:path w="473709">
                <a:moveTo>
                  <a:pt x="0" y="0"/>
                </a:moveTo>
                <a:lnTo>
                  <a:pt x="47370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612890" y="469900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95220" y="5013959"/>
            <a:ext cx="151130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113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610360" y="5013959"/>
            <a:ext cx="511809" cy="0"/>
          </a:xfrm>
          <a:custGeom>
            <a:avLst/>
            <a:gdLst/>
            <a:ahLst/>
            <a:cxnLst/>
            <a:rect l="l" t="t" r="r" b="b"/>
            <a:pathLst>
              <a:path w="511810">
                <a:moveTo>
                  <a:pt x="0" y="0"/>
                </a:moveTo>
                <a:lnTo>
                  <a:pt x="51180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26769" y="5013959"/>
            <a:ext cx="510540" cy="0"/>
          </a:xfrm>
          <a:custGeom>
            <a:avLst/>
            <a:gdLst/>
            <a:ahLst/>
            <a:cxnLst/>
            <a:rect l="l" t="t" r="r" b="b"/>
            <a:pathLst>
              <a:path w="510540">
                <a:moveTo>
                  <a:pt x="0" y="0"/>
                </a:moveTo>
                <a:lnTo>
                  <a:pt x="51054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313679" y="5013959"/>
            <a:ext cx="153670" cy="0"/>
          </a:xfrm>
          <a:custGeom>
            <a:avLst/>
            <a:gdLst/>
            <a:ahLst/>
            <a:cxnLst/>
            <a:rect l="l" t="t" r="r" b="b"/>
            <a:pathLst>
              <a:path w="153670">
                <a:moveTo>
                  <a:pt x="0" y="0"/>
                </a:moveTo>
                <a:lnTo>
                  <a:pt x="15367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530090" y="5013959"/>
            <a:ext cx="510540" cy="0"/>
          </a:xfrm>
          <a:custGeom>
            <a:avLst/>
            <a:gdLst/>
            <a:ahLst/>
            <a:cxnLst/>
            <a:rect l="l" t="t" r="r" b="b"/>
            <a:pathLst>
              <a:path w="510539">
                <a:moveTo>
                  <a:pt x="0" y="0"/>
                </a:moveTo>
                <a:lnTo>
                  <a:pt x="5105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745229" y="5013959"/>
            <a:ext cx="511809" cy="0"/>
          </a:xfrm>
          <a:custGeom>
            <a:avLst/>
            <a:gdLst/>
            <a:ahLst/>
            <a:cxnLst/>
            <a:rect l="l" t="t" r="r" b="b"/>
            <a:pathLst>
              <a:path w="511810">
                <a:moveTo>
                  <a:pt x="0" y="0"/>
                </a:moveTo>
                <a:lnTo>
                  <a:pt x="51181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101330" y="4978400"/>
            <a:ext cx="210820" cy="0"/>
          </a:xfrm>
          <a:custGeom>
            <a:avLst/>
            <a:gdLst/>
            <a:ahLst/>
            <a:cxnLst/>
            <a:rect l="l" t="t" r="r" b="b"/>
            <a:pathLst>
              <a:path w="210820">
                <a:moveTo>
                  <a:pt x="0" y="0"/>
                </a:moveTo>
                <a:lnTo>
                  <a:pt x="21082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734300" y="4978400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006590" y="4978400"/>
            <a:ext cx="473709" cy="0"/>
          </a:xfrm>
          <a:custGeom>
            <a:avLst/>
            <a:gdLst/>
            <a:ahLst/>
            <a:cxnLst/>
            <a:rect l="l" t="t" r="r" b="b"/>
            <a:pathLst>
              <a:path w="473709">
                <a:moveTo>
                  <a:pt x="0" y="0"/>
                </a:moveTo>
                <a:lnTo>
                  <a:pt x="47370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605269" y="4978400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732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395220" y="5285740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002789" y="528574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938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610360" y="528574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80">
                <a:moveTo>
                  <a:pt x="0" y="0"/>
                </a:moveTo>
                <a:lnTo>
                  <a:pt x="11937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25500" y="5285740"/>
            <a:ext cx="511809" cy="0"/>
          </a:xfrm>
          <a:custGeom>
            <a:avLst/>
            <a:gdLst/>
            <a:ahLst/>
            <a:cxnLst/>
            <a:rect l="l" t="t" r="r" b="b"/>
            <a:pathLst>
              <a:path w="511809">
                <a:moveTo>
                  <a:pt x="0" y="0"/>
                </a:moveTo>
                <a:lnTo>
                  <a:pt x="51180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313679" y="5285740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918709" y="528574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1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530090" y="5285740"/>
            <a:ext cx="116839" cy="0"/>
          </a:xfrm>
          <a:custGeom>
            <a:avLst/>
            <a:gdLst/>
            <a:ahLst/>
            <a:cxnLst/>
            <a:rect l="l" t="t" r="r" b="b"/>
            <a:pathLst>
              <a:path w="116839">
                <a:moveTo>
                  <a:pt x="0" y="0"/>
                </a:moveTo>
                <a:lnTo>
                  <a:pt x="1168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145279" y="5285740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76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742690" y="5285740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0" y="0"/>
                </a:moveTo>
                <a:lnTo>
                  <a:pt x="12953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101330" y="5248909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717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734300" y="524890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367269" y="5248909"/>
            <a:ext cx="113030" cy="0"/>
          </a:xfrm>
          <a:custGeom>
            <a:avLst/>
            <a:gdLst/>
            <a:ahLst/>
            <a:cxnLst/>
            <a:rect l="l" t="t" r="r" b="b"/>
            <a:pathLst>
              <a:path w="113029">
                <a:moveTo>
                  <a:pt x="0" y="0"/>
                </a:moveTo>
                <a:lnTo>
                  <a:pt x="11302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006590" y="5248909"/>
            <a:ext cx="105410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409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604000" y="5248909"/>
            <a:ext cx="148590" cy="0"/>
          </a:xfrm>
          <a:custGeom>
            <a:avLst/>
            <a:gdLst/>
            <a:ahLst/>
            <a:cxnLst/>
            <a:rect l="l" t="t" r="r" b="b"/>
            <a:pathLst>
              <a:path w="148590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34389" y="5558790"/>
            <a:ext cx="1686560" cy="0"/>
          </a:xfrm>
          <a:custGeom>
            <a:avLst/>
            <a:gdLst/>
            <a:ahLst/>
            <a:cxnLst/>
            <a:rect l="l" t="t" r="r" b="b"/>
            <a:pathLst>
              <a:path w="1686560">
                <a:moveTo>
                  <a:pt x="0" y="0"/>
                </a:moveTo>
                <a:lnTo>
                  <a:pt x="168656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751579" y="5558790"/>
            <a:ext cx="1691639" cy="0"/>
          </a:xfrm>
          <a:custGeom>
            <a:avLst/>
            <a:gdLst/>
            <a:ahLst/>
            <a:cxnLst/>
            <a:rect l="l" t="t" r="r" b="b"/>
            <a:pathLst>
              <a:path w="1691639">
                <a:moveTo>
                  <a:pt x="0" y="0"/>
                </a:moveTo>
                <a:lnTo>
                  <a:pt x="169164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639559" y="5521959"/>
            <a:ext cx="1581150" cy="0"/>
          </a:xfrm>
          <a:custGeom>
            <a:avLst/>
            <a:gdLst/>
            <a:ahLst/>
            <a:cxnLst/>
            <a:rect l="l" t="t" r="r" b="b"/>
            <a:pathLst>
              <a:path w="1581150">
                <a:moveTo>
                  <a:pt x="0" y="0"/>
                </a:moveTo>
                <a:lnTo>
                  <a:pt x="1581150" y="0"/>
                </a:lnTo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956310" y="5374640"/>
            <a:ext cx="270510" cy="184150"/>
          </a:xfrm>
          <a:custGeom>
            <a:avLst/>
            <a:gdLst/>
            <a:ahLst/>
            <a:cxnLst/>
            <a:rect l="l" t="t" r="r" b="b"/>
            <a:pathLst>
              <a:path w="270509" h="184150">
                <a:moveTo>
                  <a:pt x="0" y="184150"/>
                </a:moveTo>
                <a:lnTo>
                  <a:pt x="270509" y="184150"/>
                </a:lnTo>
                <a:lnTo>
                  <a:pt x="270509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FA9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956310" y="5374640"/>
            <a:ext cx="270510" cy="184150"/>
          </a:xfrm>
          <a:custGeom>
            <a:avLst/>
            <a:gdLst/>
            <a:ahLst/>
            <a:cxnLst/>
            <a:rect l="l" t="t" r="r" b="b"/>
            <a:pathLst>
              <a:path w="270509" h="184150">
                <a:moveTo>
                  <a:pt x="0" y="184150"/>
                </a:moveTo>
                <a:lnTo>
                  <a:pt x="270509" y="184150"/>
                </a:lnTo>
                <a:lnTo>
                  <a:pt x="270509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872229" y="5199379"/>
            <a:ext cx="273050" cy="359410"/>
          </a:xfrm>
          <a:custGeom>
            <a:avLst/>
            <a:gdLst/>
            <a:ahLst/>
            <a:cxnLst/>
            <a:rect l="l" t="t" r="r" b="b"/>
            <a:pathLst>
              <a:path w="273050" h="359410">
                <a:moveTo>
                  <a:pt x="0" y="359410"/>
                </a:moveTo>
                <a:lnTo>
                  <a:pt x="273050" y="359410"/>
                </a:lnTo>
                <a:lnTo>
                  <a:pt x="273050" y="0"/>
                </a:lnTo>
                <a:lnTo>
                  <a:pt x="0" y="0"/>
                </a:lnTo>
                <a:lnTo>
                  <a:pt x="0" y="359410"/>
                </a:lnTo>
                <a:close/>
              </a:path>
            </a:pathLst>
          </a:custGeom>
          <a:solidFill>
            <a:srgbClr val="FA9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872229" y="5199379"/>
            <a:ext cx="273050" cy="359410"/>
          </a:xfrm>
          <a:custGeom>
            <a:avLst/>
            <a:gdLst/>
            <a:ahLst/>
            <a:cxnLst/>
            <a:rect l="l" t="t" r="r" b="b"/>
            <a:pathLst>
              <a:path w="273050" h="359410">
                <a:moveTo>
                  <a:pt x="0" y="359410"/>
                </a:moveTo>
                <a:lnTo>
                  <a:pt x="273050" y="359410"/>
                </a:lnTo>
                <a:lnTo>
                  <a:pt x="273050" y="0"/>
                </a:lnTo>
                <a:lnTo>
                  <a:pt x="0" y="0"/>
                </a:lnTo>
                <a:lnTo>
                  <a:pt x="0" y="35941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52590" y="4150359"/>
            <a:ext cx="254000" cy="1371600"/>
          </a:xfrm>
          <a:custGeom>
            <a:avLst/>
            <a:gdLst/>
            <a:ahLst/>
            <a:cxnLst/>
            <a:rect l="l" t="t" r="r" b="b"/>
            <a:pathLst>
              <a:path w="254000" h="1371600">
                <a:moveTo>
                  <a:pt x="0" y="1371599"/>
                </a:moveTo>
                <a:lnTo>
                  <a:pt x="254000" y="1371599"/>
                </a:lnTo>
                <a:lnTo>
                  <a:pt x="254000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solidFill>
            <a:srgbClr val="FA91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752590" y="4150359"/>
            <a:ext cx="254000" cy="1371600"/>
          </a:xfrm>
          <a:custGeom>
            <a:avLst/>
            <a:gdLst/>
            <a:ahLst/>
            <a:cxnLst/>
            <a:rect l="l" t="t" r="r" b="b"/>
            <a:pathLst>
              <a:path w="254000" h="1371600">
                <a:moveTo>
                  <a:pt x="0" y="1371599"/>
                </a:moveTo>
                <a:lnTo>
                  <a:pt x="254000" y="1371599"/>
                </a:lnTo>
                <a:lnTo>
                  <a:pt x="254000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257040" y="4188459"/>
            <a:ext cx="273050" cy="1370330"/>
          </a:xfrm>
          <a:custGeom>
            <a:avLst/>
            <a:gdLst/>
            <a:ahLst/>
            <a:cxnLst/>
            <a:rect l="l" t="t" r="r" b="b"/>
            <a:pathLst>
              <a:path w="273050" h="1370329">
                <a:moveTo>
                  <a:pt x="0" y="1370330"/>
                </a:moveTo>
                <a:lnTo>
                  <a:pt x="273050" y="1370330"/>
                </a:lnTo>
                <a:lnTo>
                  <a:pt x="273050" y="0"/>
                </a:lnTo>
                <a:lnTo>
                  <a:pt x="0" y="0"/>
                </a:lnTo>
                <a:lnTo>
                  <a:pt x="0" y="137033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257040" y="4188459"/>
            <a:ext cx="273050" cy="1370330"/>
          </a:xfrm>
          <a:custGeom>
            <a:avLst/>
            <a:gdLst/>
            <a:ahLst/>
            <a:cxnLst/>
            <a:rect l="l" t="t" r="r" b="b"/>
            <a:pathLst>
              <a:path w="273050" h="1370329">
                <a:moveTo>
                  <a:pt x="0" y="1370330"/>
                </a:moveTo>
                <a:lnTo>
                  <a:pt x="273050" y="1370330"/>
                </a:lnTo>
                <a:lnTo>
                  <a:pt x="273050" y="0"/>
                </a:lnTo>
                <a:lnTo>
                  <a:pt x="0" y="0"/>
                </a:lnTo>
                <a:lnTo>
                  <a:pt x="0" y="137033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12000" y="5040629"/>
            <a:ext cx="255270" cy="481330"/>
          </a:xfrm>
          <a:custGeom>
            <a:avLst/>
            <a:gdLst/>
            <a:ahLst/>
            <a:cxnLst/>
            <a:rect l="l" t="t" r="r" b="b"/>
            <a:pathLst>
              <a:path w="255270" h="481329">
                <a:moveTo>
                  <a:pt x="0" y="481330"/>
                </a:moveTo>
                <a:lnTo>
                  <a:pt x="255270" y="481330"/>
                </a:lnTo>
                <a:lnTo>
                  <a:pt x="255270" y="0"/>
                </a:lnTo>
                <a:lnTo>
                  <a:pt x="0" y="0"/>
                </a:lnTo>
                <a:lnTo>
                  <a:pt x="0" y="48133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112000" y="5040629"/>
            <a:ext cx="255270" cy="481330"/>
          </a:xfrm>
          <a:custGeom>
            <a:avLst/>
            <a:gdLst/>
            <a:ahLst/>
            <a:cxnLst/>
            <a:rect l="l" t="t" r="r" b="b"/>
            <a:pathLst>
              <a:path w="255270" h="481329">
                <a:moveTo>
                  <a:pt x="0" y="481330"/>
                </a:moveTo>
                <a:lnTo>
                  <a:pt x="255270" y="481330"/>
                </a:lnTo>
                <a:lnTo>
                  <a:pt x="255270" y="0"/>
                </a:lnTo>
                <a:lnTo>
                  <a:pt x="0" y="0"/>
                </a:lnTo>
                <a:lnTo>
                  <a:pt x="0" y="48133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729739" y="5180329"/>
            <a:ext cx="273050" cy="378460"/>
          </a:xfrm>
          <a:custGeom>
            <a:avLst/>
            <a:gdLst/>
            <a:ahLst/>
            <a:cxnLst/>
            <a:rect l="l" t="t" r="r" b="b"/>
            <a:pathLst>
              <a:path w="273050" h="378460">
                <a:moveTo>
                  <a:pt x="0" y="378460"/>
                </a:moveTo>
                <a:lnTo>
                  <a:pt x="273050" y="378460"/>
                </a:lnTo>
                <a:lnTo>
                  <a:pt x="27305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solidFill>
            <a:srgbClr val="8CF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729739" y="5180329"/>
            <a:ext cx="273050" cy="378460"/>
          </a:xfrm>
          <a:custGeom>
            <a:avLst/>
            <a:gdLst/>
            <a:ahLst/>
            <a:cxnLst/>
            <a:rect l="l" t="t" r="r" b="b"/>
            <a:pathLst>
              <a:path w="273050" h="378460">
                <a:moveTo>
                  <a:pt x="0" y="378460"/>
                </a:moveTo>
                <a:lnTo>
                  <a:pt x="273050" y="378460"/>
                </a:lnTo>
                <a:lnTo>
                  <a:pt x="273050" y="0"/>
                </a:lnTo>
                <a:lnTo>
                  <a:pt x="0" y="0"/>
                </a:lnTo>
                <a:lnTo>
                  <a:pt x="0" y="37846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646929" y="5095240"/>
            <a:ext cx="271780" cy="463550"/>
          </a:xfrm>
          <a:custGeom>
            <a:avLst/>
            <a:gdLst/>
            <a:ahLst/>
            <a:cxnLst/>
            <a:rect l="l" t="t" r="r" b="b"/>
            <a:pathLst>
              <a:path w="271779" h="463550">
                <a:moveTo>
                  <a:pt x="0" y="463550"/>
                </a:moveTo>
                <a:lnTo>
                  <a:pt x="271780" y="463550"/>
                </a:lnTo>
                <a:lnTo>
                  <a:pt x="271780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solidFill>
            <a:srgbClr val="8CF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646929" y="5095240"/>
            <a:ext cx="271780" cy="463550"/>
          </a:xfrm>
          <a:custGeom>
            <a:avLst/>
            <a:gdLst/>
            <a:ahLst/>
            <a:cxnLst/>
            <a:rect l="l" t="t" r="r" b="b"/>
            <a:pathLst>
              <a:path w="271779" h="463550">
                <a:moveTo>
                  <a:pt x="0" y="463550"/>
                </a:moveTo>
                <a:lnTo>
                  <a:pt x="271780" y="463550"/>
                </a:lnTo>
                <a:lnTo>
                  <a:pt x="271780" y="0"/>
                </a:lnTo>
                <a:lnTo>
                  <a:pt x="0" y="0"/>
                </a:lnTo>
                <a:lnTo>
                  <a:pt x="0" y="46355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480300" y="4150359"/>
            <a:ext cx="254000" cy="1371600"/>
          </a:xfrm>
          <a:custGeom>
            <a:avLst/>
            <a:gdLst/>
            <a:ahLst/>
            <a:cxnLst/>
            <a:rect l="l" t="t" r="r" b="b"/>
            <a:pathLst>
              <a:path w="254000" h="1371600">
                <a:moveTo>
                  <a:pt x="0" y="1371599"/>
                </a:moveTo>
                <a:lnTo>
                  <a:pt x="254000" y="1371599"/>
                </a:lnTo>
                <a:lnTo>
                  <a:pt x="254000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solidFill>
            <a:srgbClr val="8CFF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480300" y="4150359"/>
            <a:ext cx="254000" cy="1371600"/>
          </a:xfrm>
          <a:custGeom>
            <a:avLst/>
            <a:gdLst/>
            <a:ahLst/>
            <a:cxnLst/>
            <a:rect l="l" t="t" r="r" b="b"/>
            <a:pathLst>
              <a:path w="254000" h="1371600">
                <a:moveTo>
                  <a:pt x="0" y="1371599"/>
                </a:moveTo>
                <a:lnTo>
                  <a:pt x="254000" y="1371599"/>
                </a:lnTo>
                <a:lnTo>
                  <a:pt x="254000" y="0"/>
                </a:lnTo>
                <a:lnTo>
                  <a:pt x="0" y="0"/>
                </a:lnTo>
                <a:lnTo>
                  <a:pt x="0" y="1371599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122170" y="4187190"/>
            <a:ext cx="273050" cy="1371600"/>
          </a:xfrm>
          <a:custGeom>
            <a:avLst/>
            <a:gdLst/>
            <a:ahLst/>
            <a:cxnLst/>
            <a:rect l="l" t="t" r="r" b="b"/>
            <a:pathLst>
              <a:path w="273050" h="1371600">
                <a:moveTo>
                  <a:pt x="0" y="1371600"/>
                </a:moveTo>
                <a:lnTo>
                  <a:pt x="273050" y="1371600"/>
                </a:lnTo>
                <a:lnTo>
                  <a:pt x="27305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122170" y="4187190"/>
            <a:ext cx="273050" cy="1371600"/>
          </a:xfrm>
          <a:custGeom>
            <a:avLst/>
            <a:gdLst/>
            <a:ahLst/>
            <a:cxnLst/>
            <a:rect l="l" t="t" r="r" b="b"/>
            <a:pathLst>
              <a:path w="273050" h="1371600">
                <a:moveTo>
                  <a:pt x="0" y="1371600"/>
                </a:moveTo>
                <a:lnTo>
                  <a:pt x="273050" y="1371600"/>
                </a:lnTo>
                <a:lnTo>
                  <a:pt x="27305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040629" y="4187190"/>
            <a:ext cx="273050" cy="1371600"/>
          </a:xfrm>
          <a:custGeom>
            <a:avLst/>
            <a:gdLst/>
            <a:ahLst/>
            <a:cxnLst/>
            <a:rect l="l" t="t" r="r" b="b"/>
            <a:pathLst>
              <a:path w="273050" h="1371600">
                <a:moveTo>
                  <a:pt x="0" y="1371600"/>
                </a:moveTo>
                <a:lnTo>
                  <a:pt x="273050" y="1371600"/>
                </a:lnTo>
                <a:lnTo>
                  <a:pt x="27305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040629" y="4187190"/>
            <a:ext cx="273050" cy="1371600"/>
          </a:xfrm>
          <a:custGeom>
            <a:avLst/>
            <a:gdLst/>
            <a:ahLst/>
            <a:cxnLst/>
            <a:rect l="l" t="t" r="r" b="b"/>
            <a:pathLst>
              <a:path w="273050" h="1371600">
                <a:moveTo>
                  <a:pt x="0" y="1371600"/>
                </a:moveTo>
                <a:lnTo>
                  <a:pt x="273050" y="1371600"/>
                </a:lnTo>
                <a:lnTo>
                  <a:pt x="27305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847330" y="4556759"/>
            <a:ext cx="254000" cy="965200"/>
          </a:xfrm>
          <a:custGeom>
            <a:avLst/>
            <a:gdLst/>
            <a:ahLst/>
            <a:cxnLst/>
            <a:rect l="l" t="t" r="r" b="b"/>
            <a:pathLst>
              <a:path w="254000" h="965200">
                <a:moveTo>
                  <a:pt x="0" y="965199"/>
                </a:moveTo>
                <a:lnTo>
                  <a:pt x="254000" y="965199"/>
                </a:lnTo>
                <a:lnTo>
                  <a:pt x="254000" y="0"/>
                </a:lnTo>
                <a:lnTo>
                  <a:pt x="0" y="0"/>
                </a:lnTo>
                <a:lnTo>
                  <a:pt x="0" y="9651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847330" y="4556759"/>
            <a:ext cx="254000" cy="965200"/>
          </a:xfrm>
          <a:custGeom>
            <a:avLst/>
            <a:gdLst/>
            <a:ahLst/>
            <a:cxnLst/>
            <a:rect l="l" t="t" r="r" b="b"/>
            <a:pathLst>
              <a:path w="254000" h="965200">
                <a:moveTo>
                  <a:pt x="0" y="965199"/>
                </a:moveTo>
                <a:lnTo>
                  <a:pt x="254000" y="965199"/>
                </a:lnTo>
                <a:lnTo>
                  <a:pt x="254000" y="0"/>
                </a:lnTo>
                <a:lnTo>
                  <a:pt x="0" y="0"/>
                </a:lnTo>
                <a:lnTo>
                  <a:pt x="0" y="965199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337310" y="4188459"/>
            <a:ext cx="273050" cy="1370330"/>
          </a:xfrm>
          <a:custGeom>
            <a:avLst/>
            <a:gdLst/>
            <a:ahLst/>
            <a:cxnLst/>
            <a:rect l="l" t="t" r="r" b="b"/>
            <a:pathLst>
              <a:path w="273050" h="1370329">
                <a:moveTo>
                  <a:pt x="0" y="1370330"/>
                </a:moveTo>
                <a:lnTo>
                  <a:pt x="273050" y="1370330"/>
                </a:lnTo>
                <a:lnTo>
                  <a:pt x="273050" y="0"/>
                </a:lnTo>
                <a:lnTo>
                  <a:pt x="0" y="0"/>
                </a:lnTo>
                <a:lnTo>
                  <a:pt x="0" y="1370330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337310" y="4188459"/>
            <a:ext cx="273050" cy="1370330"/>
          </a:xfrm>
          <a:custGeom>
            <a:avLst/>
            <a:gdLst/>
            <a:ahLst/>
            <a:cxnLst/>
            <a:rect l="l" t="t" r="r" b="b"/>
            <a:pathLst>
              <a:path w="273050" h="1370329">
                <a:moveTo>
                  <a:pt x="0" y="1370330"/>
                </a:moveTo>
                <a:lnTo>
                  <a:pt x="273050" y="1370330"/>
                </a:lnTo>
                <a:lnTo>
                  <a:pt x="273050" y="0"/>
                </a:lnTo>
                <a:lnTo>
                  <a:pt x="0" y="0"/>
                </a:lnTo>
                <a:lnTo>
                  <a:pt x="0" y="1370330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 txBox="1"/>
          <p:nvPr/>
        </p:nvSpPr>
        <p:spPr>
          <a:xfrm>
            <a:off x="1200150" y="1396999"/>
            <a:ext cx="1000760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25" dirty="0">
                <a:latin typeface="Arial"/>
                <a:cs typeface="Arial"/>
              </a:rPr>
              <a:t>S</a:t>
            </a:r>
            <a:r>
              <a:rPr sz="2100" b="1" spc="50" dirty="0">
                <a:latin typeface="Arial"/>
                <a:cs typeface="Arial"/>
              </a:rPr>
              <a:t>h</a:t>
            </a:r>
            <a:r>
              <a:rPr sz="2100" b="1" spc="15" dirty="0">
                <a:latin typeface="Arial"/>
                <a:cs typeface="Arial"/>
              </a:rPr>
              <a:t>iel</a:t>
            </a:r>
            <a:r>
              <a:rPr sz="2100" b="1" spc="40" dirty="0">
                <a:latin typeface="Arial"/>
                <a:cs typeface="Arial"/>
              </a:rPr>
              <a:t>d</a:t>
            </a:r>
            <a:r>
              <a:rPr sz="2100" b="1" spc="25" dirty="0">
                <a:latin typeface="Arial"/>
                <a:cs typeface="Arial"/>
              </a:rPr>
              <a:t>s</a:t>
            </a:r>
            <a:endParaRPr sz="210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3820159" y="1396999"/>
            <a:ext cx="1598930" cy="6070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59105" marR="5080" indent="-447040">
              <a:lnSpc>
                <a:spcPts val="2070"/>
              </a:lnSpc>
              <a:spcBef>
                <a:spcPts val="530"/>
              </a:spcBef>
            </a:pPr>
            <a:r>
              <a:rPr sz="2100" b="1" spc="30" dirty="0">
                <a:latin typeface="Arial"/>
                <a:cs typeface="Arial"/>
              </a:rPr>
              <a:t>Lo</a:t>
            </a:r>
            <a:r>
              <a:rPr sz="2100" b="1" spc="95" dirty="0">
                <a:latin typeface="Arial"/>
                <a:cs typeface="Arial"/>
              </a:rPr>
              <a:t>w</a:t>
            </a:r>
            <a:r>
              <a:rPr sz="2100" b="1" spc="25" dirty="0">
                <a:latin typeface="Arial"/>
                <a:cs typeface="Arial"/>
              </a:rPr>
              <a:t>-</a:t>
            </a:r>
            <a:r>
              <a:rPr sz="2100" b="1" spc="15" dirty="0">
                <a:latin typeface="Arial"/>
                <a:cs typeface="Arial"/>
              </a:rPr>
              <a:t>fr</a:t>
            </a:r>
            <a:r>
              <a:rPr sz="2100" b="1" spc="5" dirty="0">
                <a:latin typeface="Arial"/>
                <a:cs typeface="Arial"/>
              </a:rPr>
              <a:t>i</a:t>
            </a:r>
            <a:r>
              <a:rPr sz="2100" b="1" spc="20" dirty="0">
                <a:latin typeface="Arial"/>
                <a:cs typeface="Arial"/>
              </a:rPr>
              <a:t>ct</a:t>
            </a:r>
            <a:r>
              <a:rPr sz="2100" b="1" spc="5" dirty="0">
                <a:latin typeface="Arial"/>
                <a:cs typeface="Arial"/>
              </a:rPr>
              <a:t>i</a:t>
            </a:r>
            <a:r>
              <a:rPr sz="2100" b="1" spc="20" dirty="0">
                <a:latin typeface="Arial"/>
                <a:cs typeface="Arial"/>
              </a:rPr>
              <a:t>on  seals</a:t>
            </a:r>
            <a:endParaRPr sz="2100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7095490" y="1358899"/>
            <a:ext cx="739775" cy="344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b="1" spc="25" dirty="0">
                <a:latin typeface="Arial"/>
                <a:cs typeface="Arial"/>
              </a:rPr>
              <a:t>S</a:t>
            </a:r>
            <a:r>
              <a:rPr sz="2100" b="1" spc="30" dirty="0">
                <a:latin typeface="Arial"/>
                <a:cs typeface="Arial"/>
              </a:rPr>
              <a:t>ea</a:t>
            </a:r>
            <a:r>
              <a:rPr sz="2100" b="1" spc="15" dirty="0">
                <a:latin typeface="Arial"/>
                <a:cs typeface="Arial"/>
              </a:rPr>
              <a:t>ls</a:t>
            </a:r>
            <a:endParaRPr sz="210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1145539" y="3821429"/>
            <a:ext cx="1069975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35" dirty="0">
                <a:latin typeface="Arial"/>
                <a:cs typeface="Arial"/>
              </a:rPr>
              <a:t>-Z </a:t>
            </a:r>
            <a:r>
              <a:rPr sz="1650" b="1" spc="40" dirty="0">
                <a:latin typeface="Arial"/>
                <a:cs typeface="Arial"/>
              </a:rPr>
              <a:t>and</a:t>
            </a:r>
            <a:r>
              <a:rPr sz="1650" b="1" spc="-95" dirty="0">
                <a:latin typeface="Arial"/>
                <a:cs typeface="Arial"/>
              </a:rPr>
              <a:t> </a:t>
            </a:r>
            <a:r>
              <a:rPr sz="1650" b="1" spc="35" dirty="0">
                <a:latin typeface="Arial"/>
                <a:cs typeface="Arial"/>
              </a:rPr>
              <a:t>-2Z</a:t>
            </a:r>
            <a:endParaRPr sz="1650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3909059" y="3821429"/>
            <a:ext cx="138684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35" dirty="0">
                <a:latin typeface="Arial"/>
                <a:cs typeface="Arial"/>
              </a:rPr>
              <a:t>-RZ </a:t>
            </a:r>
            <a:r>
              <a:rPr sz="1650" b="1" spc="40" dirty="0">
                <a:latin typeface="Arial"/>
                <a:cs typeface="Arial"/>
              </a:rPr>
              <a:t>and</a:t>
            </a:r>
            <a:r>
              <a:rPr sz="1650" b="1" spc="-65" dirty="0">
                <a:latin typeface="Arial"/>
                <a:cs typeface="Arial"/>
              </a:rPr>
              <a:t> </a:t>
            </a:r>
            <a:r>
              <a:rPr sz="1650" b="1" spc="35" dirty="0">
                <a:latin typeface="Arial"/>
                <a:cs typeface="Arial"/>
              </a:rPr>
              <a:t>-2RZ</a:t>
            </a:r>
            <a:endParaRPr sz="1650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6663690" y="3801109"/>
            <a:ext cx="1652270" cy="2800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b="1" spc="40" dirty="0">
                <a:latin typeface="Arial"/>
                <a:cs typeface="Arial"/>
              </a:rPr>
              <a:t>-RS1 and</a:t>
            </a:r>
            <a:r>
              <a:rPr sz="1650" b="1" spc="-90" dirty="0">
                <a:latin typeface="Arial"/>
                <a:cs typeface="Arial"/>
              </a:rPr>
              <a:t> </a:t>
            </a:r>
            <a:r>
              <a:rPr sz="1650" b="1" spc="35" dirty="0">
                <a:latin typeface="Arial"/>
                <a:cs typeface="Arial"/>
              </a:rPr>
              <a:t>-2RS1</a:t>
            </a:r>
            <a:endParaRPr sz="1650"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1197610" y="5712459"/>
            <a:ext cx="1183640" cy="4413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520"/>
              </a:lnSpc>
              <a:spcBef>
                <a:spcPts val="340"/>
              </a:spcBef>
            </a:pPr>
            <a:r>
              <a:rPr sz="1450" b="1" spc="25" dirty="0">
                <a:latin typeface="Arial"/>
                <a:cs typeface="Arial"/>
              </a:rPr>
              <a:t>Co</a:t>
            </a:r>
            <a:r>
              <a:rPr sz="1450" b="1" spc="15" dirty="0">
                <a:latin typeface="Arial"/>
                <a:cs typeface="Arial"/>
              </a:rPr>
              <a:t>nt</a:t>
            </a:r>
            <a:r>
              <a:rPr sz="1450" b="1" spc="10" dirty="0">
                <a:latin typeface="Arial"/>
                <a:cs typeface="Arial"/>
              </a:rPr>
              <a:t>a</a:t>
            </a:r>
            <a:r>
              <a:rPr sz="1450" b="1" spc="20" dirty="0">
                <a:latin typeface="Arial"/>
                <a:cs typeface="Arial"/>
              </a:rPr>
              <a:t>mi</a:t>
            </a:r>
            <a:r>
              <a:rPr sz="1450" b="1" spc="15" dirty="0">
                <a:latin typeface="Arial"/>
                <a:cs typeface="Arial"/>
              </a:rPr>
              <a:t>n</a:t>
            </a:r>
            <a:r>
              <a:rPr sz="1450" b="1" spc="20" dirty="0">
                <a:latin typeface="Arial"/>
                <a:cs typeface="Arial"/>
              </a:rPr>
              <a:t>a</a:t>
            </a:r>
            <a:r>
              <a:rPr sz="1450" b="1" spc="15" dirty="0">
                <a:latin typeface="Arial"/>
                <a:cs typeface="Arial"/>
              </a:rPr>
              <a:t>nt  exclusion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3145789" y="5712459"/>
            <a:ext cx="733425" cy="4413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520"/>
              </a:lnSpc>
              <a:spcBef>
                <a:spcPts val="340"/>
              </a:spcBef>
            </a:pPr>
            <a:r>
              <a:rPr sz="1450" b="1" spc="15" dirty="0">
                <a:latin typeface="Arial"/>
                <a:cs typeface="Arial"/>
              </a:rPr>
              <a:t>Silent  </a:t>
            </a:r>
            <a:r>
              <a:rPr sz="1450" b="1" spc="20" dirty="0">
                <a:latin typeface="Arial"/>
                <a:cs typeface="Arial"/>
              </a:rPr>
              <a:t>run</a:t>
            </a:r>
            <a:r>
              <a:rPr sz="1450" b="1" spc="15" dirty="0">
                <a:latin typeface="Arial"/>
                <a:cs typeface="Arial"/>
              </a:rPr>
              <a:t>n</a:t>
            </a:r>
            <a:r>
              <a:rPr sz="1450" b="1" dirty="0">
                <a:latin typeface="Arial"/>
                <a:cs typeface="Arial"/>
              </a:rPr>
              <a:t>i</a:t>
            </a:r>
            <a:r>
              <a:rPr sz="1450" b="1" spc="25" dirty="0">
                <a:latin typeface="Arial"/>
                <a:cs typeface="Arial"/>
              </a:rPr>
              <a:t>ng</a:t>
            </a:r>
            <a:endParaRPr sz="1450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5095240" y="5712459"/>
            <a:ext cx="835025" cy="4413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520"/>
              </a:lnSpc>
              <a:spcBef>
                <a:spcPts val="340"/>
              </a:spcBef>
            </a:pPr>
            <a:r>
              <a:rPr sz="1450" b="1" spc="15" dirty="0">
                <a:latin typeface="Arial"/>
                <a:cs typeface="Arial"/>
              </a:rPr>
              <a:t>Grease  </a:t>
            </a:r>
            <a:r>
              <a:rPr sz="1450" b="1" spc="10" dirty="0">
                <a:latin typeface="Arial"/>
                <a:cs typeface="Arial"/>
              </a:rPr>
              <a:t>re</a:t>
            </a:r>
            <a:r>
              <a:rPr sz="1450" b="1" spc="5" dirty="0">
                <a:latin typeface="Arial"/>
                <a:cs typeface="Arial"/>
              </a:rPr>
              <a:t>t</a:t>
            </a:r>
            <a:r>
              <a:rPr sz="1450" b="1" spc="20" dirty="0">
                <a:latin typeface="Arial"/>
                <a:cs typeface="Arial"/>
              </a:rPr>
              <a:t>e</a:t>
            </a:r>
            <a:r>
              <a:rPr sz="1450" b="1" spc="15" dirty="0">
                <a:latin typeface="Arial"/>
                <a:cs typeface="Arial"/>
              </a:rPr>
              <a:t>nt</a:t>
            </a:r>
            <a:r>
              <a:rPr sz="1450" b="1" dirty="0">
                <a:latin typeface="Arial"/>
                <a:cs typeface="Arial"/>
              </a:rPr>
              <a:t>i</a:t>
            </a:r>
            <a:r>
              <a:rPr sz="1450" b="1" spc="15" dirty="0">
                <a:latin typeface="Arial"/>
                <a:cs typeface="Arial"/>
              </a:rPr>
              <a:t>o</a:t>
            </a:r>
            <a:r>
              <a:rPr sz="1450" b="1" spc="30" dirty="0">
                <a:latin typeface="Arial"/>
                <a:cs typeface="Arial"/>
              </a:rPr>
              <a:t>n</a:t>
            </a:r>
            <a:endParaRPr sz="145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6770369" y="5712459"/>
            <a:ext cx="899160" cy="44386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1540"/>
              </a:lnSpc>
              <a:spcBef>
                <a:spcPts val="325"/>
              </a:spcBef>
            </a:pPr>
            <a:r>
              <a:rPr sz="1450" b="1" spc="20" dirty="0">
                <a:latin typeface="Arial"/>
                <a:cs typeface="Arial"/>
              </a:rPr>
              <a:t>Speed  </a:t>
            </a:r>
            <a:r>
              <a:rPr sz="1450" b="1" spc="10" dirty="0">
                <a:latin typeface="Arial"/>
                <a:cs typeface="Arial"/>
              </a:rPr>
              <a:t>c</a:t>
            </a:r>
            <a:r>
              <a:rPr sz="1450" b="1" spc="20" dirty="0">
                <a:latin typeface="Arial"/>
                <a:cs typeface="Arial"/>
              </a:rPr>
              <a:t>a</a:t>
            </a:r>
            <a:r>
              <a:rPr sz="1450" b="1" spc="15" dirty="0">
                <a:latin typeface="Arial"/>
                <a:cs typeface="Arial"/>
              </a:rPr>
              <a:t>p</a:t>
            </a:r>
            <a:r>
              <a:rPr sz="1450" b="1" spc="25" dirty="0">
                <a:latin typeface="Arial"/>
                <a:cs typeface="Arial"/>
              </a:rPr>
              <a:t>ab</a:t>
            </a:r>
            <a:r>
              <a:rPr sz="1450" b="1" spc="-10" dirty="0">
                <a:latin typeface="Arial"/>
                <a:cs typeface="Arial"/>
              </a:rPr>
              <a:t>i</a:t>
            </a:r>
            <a:r>
              <a:rPr sz="1450" b="1" spc="10" dirty="0">
                <a:latin typeface="Arial"/>
                <a:cs typeface="Arial"/>
              </a:rPr>
              <a:t>l</a:t>
            </a:r>
            <a:r>
              <a:rPr sz="1450" b="1" spc="5" dirty="0">
                <a:latin typeface="Arial"/>
                <a:cs typeface="Arial"/>
              </a:rPr>
              <a:t>it</a:t>
            </a:r>
            <a:r>
              <a:rPr sz="1450" b="1" spc="25" dirty="0">
                <a:latin typeface="Arial"/>
                <a:cs typeface="Arial"/>
              </a:rPr>
              <a:t>y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76250"/>
            <a:ext cx="9144000" cy="5932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95300"/>
            <a:ext cx="9144000" cy="5925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29969" y="748029"/>
            <a:ext cx="7587615" cy="7175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55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Bearings </a:t>
            </a:r>
            <a:r>
              <a:rPr sz="455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are </a:t>
            </a:r>
            <a:r>
              <a:rPr sz="455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machine</a:t>
            </a:r>
            <a:r>
              <a:rPr sz="455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elements</a:t>
            </a:r>
            <a:endParaRPr sz="4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0129" y="2245360"/>
            <a:ext cx="5026025" cy="6019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750" b="1" spc="-5" dirty="0">
                <a:latin typeface="Times New Roman"/>
                <a:cs typeface="Times New Roman"/>
              </a:rPr>
              <a:t>Bearings </a:t>
            </a:r>
            <a:r>
              <a:rPr sz="3750" b="1" spc="5" dirty="0">
                <a:latin typeface="Times New Roman"/>
                <a:cs typeface="Times New Roman"/>
              </a:rPr>
              <a:t>are </a:t>
            </a:r>
            <a:r>
              <a:rPr sz="3750" b="1" dirty="0">
                <a:latin typeface="Times New Roman"/>
                <a:cs typeface="Times New Roman"/>
              </a:rPr>
              <a:t>designed</a:t>
            </a:r>
            <a:r>
              <a:rPr sz="3750" b="1" spc="-30" dirty="0">
                <a:latin typeface="Times New Roman"/>
                <a:cs typeface="Times New Roman"/>
              </a:rPr>
              <a:t> </a:t>
            </a:r>
            <a:r>
              <a:rPr sz="3750" b="1" spc="5" dirty="0">
                <a:latin typeface="Times New Roman"/>
                <a:cs typeface="Times New Roman"/>
              </a:rPr>
              <a:t>to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92020" y="3415791"/>
            <a:ext cx="504190" cy="190373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3750" spc="2325" dirty="0">
                <a:solidFill>
                  <a:srgbClr val="0000FF"/>
                </a:solidFill>
                <a:latin typeface="Symbol"/>
                <a:cs typeface="Symbol"/>
              </a:rPr>
              <a:t></a:t>
            </a:r>
            <a:endParaRPr sz="3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750" spc="2325" dirty="0">
                <a:solidFill>
                  <a:srgbClr val="0000FF"/>
                </a:solidFill>
                <a:latin typeface="Symbol"/>
                <a:cs typeface="Symbol"/>
              </a:rPr>
              <a:t></a:t>
            </a:r>
            <a:endParaRPr sz="375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750" spc="2325" dirty="0">
                <a:solidFill>
                  <a:srgbClr val="0000FF"/>
                </a:solidFill>
                <a:latin typeface="Symbol"/>
                <a:cs typeface="Symbol"/>
              </a:rPr>
              <a:t></a:t>
            </a:r>
            <a:endParaRPr sz="3750">
              <a:latin typeface="Symbol"/>
              <a:cs typeface="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02279" y="3450082"/>
            <a:ext cx="3954145" cy="19011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25830">
              <a:lnSpc>
                <a:spcPct val="109300"/>
              </a:lnSpc>
              <a:spcBef>
                <a:spcPts val="95"/>
              </a:spcBef>
            </a:pPr>
            <a:r>
              <a:rPr sz="3750" b="1" dirty="0">
                <a:latin typeface="Times New Roman"/>
                <a:cs typeface="Times New Roman"/>
              </a:rPr>
              <a:t>reduce</a:t>
            </a:r>
            <a:r>
              <a:rPr sz="3750" b="1" spc="-80" dirty="0">
                <a:latin typeface="Times New Roman"/>
                <a:cs typeface="Times New Roman"/>
              </a:rPr>
              <a:t> </a:t>
            </a:r>
            <a:r>
              <a:rPr sz="3750" b="1" dirty="0">
                <a:latin typeface="Times New Roman"/>
                <a:cs typeface="Times New Roman"/>
              </a:rPr>
              <a:t>friction  carry</a:t>
            </a:r>
            <a:r>
              <a:rPr sz="3750" b="1" spc="-10" dirty="0">
                <a:latin typeface="Times New Roman"/>
                <a:cs typeface="Times New Roman"/>
              </a:rPr>
              <a:t> </a:t>
            </a:r>
            <a:r>
              <a:rPr sz="3750" b="1" dirty="0">
                <a:latin typeface="Times New Roman"/>
                <a:cs typeface="Times New Roman"/>
              </a:rPr>
              <a:t>loads</a:t>
            </a: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3750" b="1" dirty="0">
                <a:latin typeface="Times New Roman"/>
                <a:cs typeface="Times New Roman"/>
              </a:rPr>
              <a:t>guide moving</a:t>
            </a:r>
            <a:r>
              <a:rPr sz="3750" b="1" spc="-45" dirty="0">
                <a:latin typeface="Times New Roman"/>
                <a:cs typeface="Times New Roman"/>
              </a:rPr>
              <a:t> </a:t>
            </a:r>
            <a:r>
              <a:rPr sz="3750" b="1" dirty="0">
                <a:latin typeface="Times New Roman"/>
                <a:cs typeface="Times New Roman"/>
              </a:rPr>
              <a:t>parts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91029" y="2926079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>
                <a:moveTo>
                  <a:pt x="0" y="0"/>
                </a:moveTo>
                <a:lnTo>
                  <a:pt x="5867400" y="0"/>
                </a:lnTo>
              </a:path>
            </a:pathLst>
          </a:custGeom>
          <a:ln w="850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0975" y="2954654"/>
            <a:ext cx="128270" cy="124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90975" y="3275965"/>
            <a:ext cx="128270" cy="125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0975" y="3597275"/>
            <a:ext cx="128270" cy="1250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0975" y="3919854"/>
            <a:ext cx="128270" cy="124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90975" y="4241165"/>
            <a:ext cx="128270" cy="125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90975" y="4562475"/>
            <a:ext cx="128270" cy="1250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477259" y="2399029"/>
            <a:ext cx="4888230" cy="3562350"/>
          </a:xfrm>
          <a:prstGeom prst="rect">
            <a:avLst/>
          </a:prstGeom>
          <a:ln w="20319">
            <a:solidFill>
              <a:srgbClr val="0000FF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362585">
              <a:lnSpc>
                <a:spcPct val="100000"/>
              </a:lnSpc>
              <a:spcBef>
                <a:spcPts val="819"/>
              </a:spcBef>
            </a:pPr>
            <a:r>
              <a:rPr sz="2050" b="1" spc="55" dirty="0">
                <a:latin typeface="Arial"/>
                <a:cs typeface="Arial"/>
              </a:rPr>
              <a:t>Misalignments</a:t>
            </a:r>
            <a:endParaRPr sz="2050">
              <a:latin typeface="Arial"/>
              <a:cs typeface="Arial"/>
            </a:endParaRPr>
          </a:p>
          <a:p>
            <a:pPr marL="736600" marR="808990">
              <a:lnSpc>
                <a:spcPct val="103000"/>
              </a:lnSpc>
              <a:spcBef>
                <a:spcPts val="75"/>
              </a:spcBef>
            </a:pPr>
            <a:r>
              <a:rPr sz="2050" spc="50" dirty="0">
                <a:latin typeface="Arial"/>
                <a:cs typeface="Arial"/>
              </a:rPr>
              <a:t>produce </a:t>
            </a:r>
            <a:r>
              <a:rPr sz="2050" spc="40" dirty="0">
                <a:latin typeface="Arial"/>
                <a:cs typeface="Arial"/>
              </a:rPr>
              <a:t>additional  </a:t>
            </a:r>
            <a:r>
              <a:rPr sz="2050" spc="45" dirty="0">
                <a:latin typeface="Arial"/>
                <a:cs typeface="Arial"/>
              </a:rPr>
              <a:t>stresses shorten bearing  </a:t>
            </a:r>
            <a:r>
              <a:rPr sz="2050" spc="25" dirty="0">
                <a:latin typeface="Arial"/>
                <a:cs typeface="Arial"/>
              </a:rPr>
              <a:t>life </a:t>
            </a:r>
            <a:r>
              <a:rPr sz="2050" spc="45" dirty="0">
                <a:latin typeface="Arial"/>
                <a:cs typeface="Arial"/>
              </a:rPr>
              <a:t>increase seal </a:t>
            </a:r>
            <a:r>
              <a:rPr sz="2050" spc="50" dirty="0">
                <a:latin typeface="Arial"/>
                <a:cs typeface="Arial"/>
              </a:rPr>
              <a:t>wear  </a:t>
            </a:r>
            <a:r>
              <a:rPr sz="2050" spc="45" dirty="0">
                <a:latin typeface="Arial"/>
                <a:cs typeface="Arial"/>
              </a:rPr>
              <a:t>increase</a:t>
            </a:r>
            <a:r>
              <a:rPr sz="2050" spc="35" dirty="0">
                <a:latin typeface="Arial"/>
                <a:cs typeface="Arial"/>
              </a:rPr>
              <a:t> vibration</a:t>
            </a:r>
            <a:endParaRPr sz="2050">
              <a:latin typeface="Arial"/>
              <a:cs typeface="Arial"/>
            </a:endParaRPr>
          </a:p>
          <a:p>
            <a:pPr marL="736600">
              <a:lnSpc>
                <a:spcPct val="100000"/>
              </a:lnSpc>
              <a:spcBef>
                <a:spcPts val="80"/>
              </a:spcBef>
            </a:pPr>
            <a:r>
              <a:rPr sz="2050" spc="45" dirty="0">
                <a:latin typeface="Arial"/>
                <a:cs typeface="Arial"/>
              </a:rPr>
              <a:t>increase</a:t>
            </a:r>
            <a:r>
              <a:rPr sz="2050" spc="35" dirty="0">
                <a:latin typeface="Arial"/>
                <a:cs typeface="Arial"/>
              </a:rPr>
              <a:t> </a:t>
            </a:r>
            <a:r>
              <a:rPr sz="2050" spc="45" dirty="0">
                <a:latin typeface="Arial"/>
                <a:cs typeface="Arial"/>
              </a:rPr>
              <a:t>noise</a:t>
            </a:r>
            <a:endParaRPr sz="2050">
              <a:latin typeface="Arial"/>
              <a:cs typeface="Arial"/>
            </a:endParaRPr>
          </a:p>
          <a:p>
            <a:pPr marL="736600">
              <a:lnSpc>
                <a:spcPct val="100000"/>
              </a:lnSpc>
              <a:spcBef>
                <a:spcPts val="70"/>
              </a:spcBef>
            </a:pPr>
            <a:r>
              <a:rPr sz="2050" spc="45" dirty="0">
                <a:latin typeface="Arial"/>
                <a:cs typeface="Arial"/>
              </a:rPr>
              <a:t>increase </a:t>
            </a:r>
            <a:r>
              <a:rPr sz="2050" spc="50" dirty="0">
                <a:latin typeface="Arial"/>
                <a:cs typeface="Arial"/>
              </a:rPr>
              <a:t>energy</a:t>
            </a:r>
            <a:r>
              <a:rPr sz="2050" spc="-10" dirty="0">
                <a:latin typeface="Arial"/>
                <a:cs typeface="Arial"/>
              </a:rPr>
              <a:t> </a:t>
            </a:r>
            <a:r>
              <a:rPr sz="2050" spc="50" dirty="0">
                <a:latin typeface="Arial"/>
                <a:cs typeface="Arial"/>
              </a:rPr>
              <a:t>consumption</a:t>
            </a:r>
            <a:endParaRPr sz="2050">
              <a:latin typeface="Arial"/>
              <a:cs typeface="Arial"/>
            </a:endParaRPr>
          </a:p>
          <a:p>
            <a:pPr marL="362585" marR="368935">
              <a:lnSpc>
                <a:spcPct val="96700"/>
              </a:lnSpc>
              <a:spcBef>
                <a:spcPts val="630"/>
              </a:spcBef>
            </a:pPr>
            <a:r>
              <a:rPr sz="2050" b="1" spc="70" dirty="0">
                <a:latin typeface="Arial"/>
                <a:cs typeface="Arial"/>
              </a:rPr>
              <a:t>which </a:t>
            </a:r>
            <a:r>
              <a:rPr sz="2050" b="1" spc="55" dirty="0">
                <a:latin typeface="Arial"/>
                <a:cs typeface="Arial"/>
              </a:rPr>
              <a:t>will </a:t>
            </a:r>
            <a:r>
              <a:rPr sz="2050" b="1" spc="65" dirty="0">
                <a:latin typeface="Arial"/>
                <a:cs typeface="Arial"/>
              </a:rPr>
              <a:t>be </a:t>
            </a:r>
            <a:r>
              <a:rPr sz="2050" b="1" spc="45" dirty="0">
                <a:latin typeface="Arial"/>
                <a:cs typeface="Arial"/>
              </a:rPr>
              <a:t>avoided </a:t>
            </a:r>
            <a:r>
              <a:rPr sz="2050" b="1" spc="60" dirty="0">
                <a:latin typeface="Arial"/>
                <a:cs typeface="Arial"/>
              </a:rPr>
              <a:t>by  </a:t>
            </a:r>
            <a:r>
              <a:rPr sz="2050" b="1" spc="55" dirty="0">
                <a:latin typeface="Arial"/>
                <a:cs typeface="Arial"/>
              </a:rPr>
              <a:t>proper </a:t>
            </a:r>
            <a:r>
              <a:rPr sz="2050" b="1" spc="50" dirty="0">
                <a:latin typeface="Arial"/>
                <a:cs typeface="Arial"/>
              </a:rPr>
              <a:t>shaft alignment </a:t>
            </a:r>
            <a:r>
              <a:rPr sz="2050" b="1" spc="55" dirty="0">
                <a:latin typeface="Arial"/>
                <a:cs typeface="Arial"/>
              </a:rPr>
              <a:t>or </a:t>
            </a:r>
            <a:r>
              <a:rPr sz="2050" b="1" spc="50" dirty="0">
                <a:latin typeface="Arial"/>
                <a:cs typeface="Arial"/>
              </a:rPr>
              <a:t>the  </a:t>
            </a:r>
            <a:r>
              <a:rPr sz="2050" b="1" spc="55" dirty="0">
                <a:latin typeface="Arial"/>
                <a:cs typeface="Arial"/>
              </a:rPr>
              <a:t>use </a:t>
            </a:r>
            <a:r>
              <a:rPr sz="2050" b="1" spc="50" dirty="0">
                <a:latin typeface="Arial"/>
                <a:cs typeface="Arial"/>
              </a:rPr>
              <a:t>of </a:t>
            </a:r>
            <a:r>
              <a:rPr sz="2050" b="1" spc="55" dirty="0">
                <a:latin typeface="Arial"/>
                <a:cs typeface="Arial"/>
              </a:rPr>
              <a:t>a </a:t>
            </a:r>
            <a:r>
              <a:rPr sz="2050" b="1" spc="45" dirty="0">
                <a:latin typeface="Arial"/>
                <a:cs typeface="Arial"/>
              </a:rPr>
              <a:t>self-aligning</a:t>
            </a:r>
            <a:r>
              <a:rPr sz="2050" b="1" spc="-65" dirty="0">
                <a:latin typeface="Arial"/>
                <a:cs typeface="Arial"/>
              </a:rPr>
              <a:t> </a:t>
            </a:r>
            <a:r>
              <a:rPr sz="2050" b="1" spc="50" dirty="0">
                <a:latin typeface="Arial"/>
                <a:cs typeface="Arial"/>
              </a:rPr>
              <a:t>bearing</a:t>
            </a:r>
            <a:endParaRPr sz="205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41730" y="4377690"/>
            <a:ext cx="1421130" cy="83820"/>
          </a:xfrm>
          <a:custGeom>
            <a:avLst/>
            <a:gdLst/>
            <a:ahLst/>
            <a:cxnLst/>
            <a:rect l="l" t="t" r="r" b="b"/>
            <a:pathLst>
              <a:path w="1421130" h="83820">
                <a:moveTo>
                  <a:pt x="2539" y="0"/>
                </a:moveTo>
                <a:lnTo>
                  <a:pt x="0" y="36830"/>
                </a:lnTo>
                <a:lnTo>
                  <a:pt x="1419859" y="83820"/>
                </a:lnTo>
                <a:lnTo>
                  <a:pt x="1421130" y="43180"/>
                </a:lnTo>
                <a:lnTo>
                  <a:pt x="2539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4269" y="4347209"/>
            <a:ext cx="1421130" cy="104139"/>
          </a:xfrm>
          <a:custGeom>
            <a:avLst/>
            <a:gdLst/>
            <a:ahLst/>
            <a:cxnLst/>
            <a:rect l="l" t="t" r="r" b="b"/>
            <a:pathLst>
              <a:path w="1421130" h="104139">
                <a:moveTo>
                  <a:pt x="1270" y="0"/>
                </a:moveTo>
                <a:lnTo>
                  <a:pt x="0" y="62229"/>
                </a:lnTo>
                <a:lnTo>
                  <a:pt x="1418590" y="104139"/>
                </a:lnTo>
                <a:lnTo>
                  <a:pt x="1421130" y="41909"/>
                </a:lnTo>
                <a:lnTo>
                  <a:pt x="1270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4269" y="4316729"/>
            <a:ext cx="1421130" cy="104139"/>
          </a:xfrm>
          <a:custGeom>
            <a:avLst/>
            <a:gdLst/>
            <a:ahLst/>
            <a:cxnLst/>
            <a:rect l="l" t="t" r="r" b="b"/>
            <a:pathLst>
              <a:path w="1421130" h="104139">
                <a:moveTo>
                  <a:pt x="2540" y="0"/>
                </a:moveTo>
                <a:lnTo>
                  <a:pt x="0" y="60960"/>
                </a:lnTo>
                <a:lnTo>
                  <a:pt x="1418590" y="104140"/>
                </a:lnTo>
                <a:lnTo>
                  <a:pt x="1421130" y="41910"/>
                </a:lnTo>
                <a:lnTo>
                  <a:pt x="2540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5539" y="4284979"/>
            <a:ext cx="1422400" cy="104139"/>
          </a:xfrm>
          <a:custGeom>
            <a:avLst/>
            <a:gdLst/>
            <a:ahLst/>
            <a:cxnLst/>
            <a:rect l="l" t="t" r="r" b="b"/>
            <a:pathLst>
              <a:path w="1422400" h="104139">
                <a:moveTo>
                  <a:pt x="2540" y="0"/>
                </a:moveTo>
                <a:lnTo>
                  <a:pt x="0" y="62230"/>
                </a:lnTo>
                <a:lnTo>
                  <a:pt x="1419860" y="104140"/>
                </a:lnTo>
                <a:lnTo>
                  <a:pt x="1422399" y="41910"/>
                </a:lnTo>
                <a:lnTo>
                  <a:pt x="2540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46810" y="4254500"/>
            <a:ext cx="1422400" cy="104139"/>
          </a:xfrm>
          <a:custGeom>
            <a:avLst/>
            <a:gdLst/>
            <a:ahLst/>
            <a:cxnLst/>
            <a:rect l="l" t="t" r="r" b="b"/>
            <a:pathLst>
              <a:path w="1422400" h="104139">
                <a:moveTo>
                  <a:pt x="1270" y="0"/>
                </a:moveTo>
                <a:lnTo>
                  <a:pt x="0" y="62230"/>
                </a:lnTo>
                <a:lnTo>
                  <a:pt x="1418590" y="104139"/>
                </a:lnTo>
                <a:lnTo>
                  <a:pt x="1422400" y="40639"/>
                </a:lnTo>
                <a:lnTo>
                  <a:pt x="1270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48080" y="4222750"/>
            <a:ext cx="1422400" cy="104139"/>
          </a:xfrm>
          <a:custGeom>
            <a:avLst/>
            <a:gdLst/>
            <a:ahLst/>
            <a:cxnLst/>
            <a:rect l="l" t="t" r="r" b="b"/>
            <a:pathLst>
              <a:path w="1422400" h="104139">
                <a:moveTo>
                  <a:pt x="1269" y="0"/>
                </a:moveTo>
                <a:lnTo>
                  <a:pt x="0" y="62230"/>
                </a:lnTo>
                <a:lnTo>
                  <a:pt x="1419859" y="104139"/>
                </a:lnTo>
                <a:lnTo>
                  <a:pt x="1422400" y="41910"/>
                </a:lnTo>
                <a:lnTo>
                  <a:pt x="1269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48080" y="4192270"/>
            <a:ext cx="1422400" cy="102870"/>
          </a:xfrm>
          <a:custGeom>
            <a:avLst/>
            <a:gdLst/>
            <a:ahLst/>
            <a:cxnLst/>
            <a:rect l="l" t="t" r="r" b="b"/>
            <a:pathLst>
              <a:path w="1422400" h="102870">
                <a:moveTo>
                  <a:pt x="2539" y="0"/>
                </a:moveTo>
                <a:lnTo>
                  <a:pt x="0" y="62229"/>
                </a:lnTo>
                <a:lnTo>
                  <a:pt x="1421130" y="102869"/>
                </a:lnTo>
                <a:lnTo>
                  <a:pt x="1422400" y="41909"/>
                </a:lnTo>
                <a:lnTo>
                  <a:pt x="2539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9350" y="4160520"/>
            <a:ext cx="1422400" cy="104139"/>
          </a:xfrm>
          <a:custGeom>
            <a:avLst/>
            <a:gdLst/>
            <a:ahLst/>
            <a:cxnLst/>
            <a:rect l="l" t="t" r="r" b="b"/>
            <a:pathLst>
              <a:path w="1422400" h="104139">
                <a:moveTo>
                  <a:pt x="2540" y="0"/>
                </a:moveTo>
                <a:lnTo>
                  <a:pt x="0" y="62229"/>
                </a:lnTo>
                <a:lnTo>
                  <a:pt x="1421130" y="104139"/>
                </a:lnTo>
                <a:lnTo>
                  <a:pt x="1422400" y="43179"/>
                </a:lnTo>
                <a:lnTo>
                  <a:pt x="254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0619" y="4130040"/>
            <a:ext cx="1422400" cy="104139"/>
          </a:xfrm>
          <a:custGeom>
            <a:avLst/>
            <a:gdLst/>
            <a:ahLst/>
            <a:cxnLst/>
            <a:rect l="l" t="t" r="r" b="b"/>
            <a:pathLst>
              <a:path w="1422400" h="104139">
                <a:moveTo>
                  <a:pt x="2540" y="0"/>
                </a:moveTo>
                <a:lnTo>
                  <a:pt x="0" y="62230"/>
                </a:lnTo>
                <a:lnTo>
                  <a:pt x="1419860" y="104140"/>
                </a:lnTo>
                <a:lnTo>
                  <a:pt x="1422400" y="41910"/>
                </a:lnTo>
                <a:lnTo>
                  <a:pt x="254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1889" y="4098290"/>
            <a:ext cx="1421130" cy="105410"/>
          </a:xfrm>
          <a:custGeom>
            <a:avLst/>
            <a:gdLst/>
            <a:ahLst/>
            <a:cxnLst/>
            <a:rect l="l" t="t" r="r" b="b"/>
            <a:pathLst>
              <a:path w="1421130" h="105410">
                <a:moveTo>
                  <a:pt x="2540" y="0"/>
                </a:moveTo>
                <a:lnTo>
                  <a:pt x="0" y="62230"/>
                </a:lnTo>
                <a:lnTo>
                  <a:pt x="1419860" y="105410"/>
                </a:lnTo>
                <a:lnTo>
                  <a:pt x="1421130" y="43180"/>
                </a:lnTo>
                <a:lnTo>
                  <a:pt x="254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3160" y="4067809"/>
            <a:ext cx="1422400" cy="104139"/>
          </a:xfrm>
          <a:custGeom>
            <a:avLst/>
            <a:gdLst/>
            <a:ahLst/>
            <a:cxnLst/>
            <a:rect l="l" t="t" r="r" b="b"/>
            <a:pathLst>
              <a:path w="1422400" h="104139">
                <a:moveTo>
                  <a:pt x="2540" y="0"/>
                </a:moveTo>
                <a:lnTo>
                  <a:pt x="0" y="62229"/>
                </a:lnTo>
                <a:lnTo>
                  <a:pt x="1419860" y="104139"/>
                </a:lnTo>
                <a:lnTo>
                  <a:pt x="1422400" y="43179"/>
                </a:lnTo>
                <a:lnTo>
                  <a:pt x="254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54430" y="4036059"/>
            <a:ext cx="1421130" cy="105410"/>
          </a:xfrm>
          <a:custGeom>
            <a:avLst/>
            <a:gdLst/>
            <a:ahLst/>
            <a:cxnLst/>
            <a:rect l="l" t="t" r="r" b="b"/>
            <a:pathLst>
              <a:path w="1421130" h="105410">
                <a:moveTo>
                  <a:pt x="1269" y="0"/>
                </a:moveTo>
                <a:lnTo>
                  <a:pt x="0" y="62229"/>
                </a:lnTo>
                <a:lnTo>
                  <a:pt x="1418589" y="105409"/>
                </a:lnTo>
                <a:lnTo>
                  <a:pt x="1421130" y="43179"/>
                </a:lnTo>
                <a:lnTo>
                  <a:pt x="126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55700" y="4004309"/>
            <a:ext cx="1421130" cy="106680"/>
          </a:xfrm>
          <a:custGeom>
            <a:avLst/>
            <a:gdLst/>
            <a:ahLst/>
            <a:cxnLst/>
            <a:rect l="l" t="t" r="r" b="b"/>
            <a:pathLst>
              <a:path w="1421130" h="106679">
                <a:moveTo>
                  <a:pt x="2540" y="0"/>
                </a:moveTo>
                <a:lnTo>
                  <a:pt x="0" y="63500"/>
                </a:lnTo>
                <a:lnTo>
                  <a:pt x="1419860" y="106679"/>
                </a:lnTo>
                <a:lnTo>
                  <a:pt x="1421130" y="44450"/>
                </a:lnTo>
                <a:lnTo>
                  <a:pt x="254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55700" y="3975100"/>
            <a:ext cx="1422400" cy="104139"/>
          </a:xfrm>
          <a:custGeom>
            <a:avLst/>
            <a:gdLst/>
            <a:ahLst/>
            <a:cxnLst/>
            <a:rect l="l" t="t" r="r" b="b"/>
            <a:pathLst>
              <a:path w="1422400" h="104139">
                <a:moveTo>
                  <a:pt x="3809" y="0"/>
                </a:moveTo>
                <a:lnTo>
                  <a:pt x="0" y="60960"/>
                </a:lnTo>
                <a:lnTo>
                  <a:pt x="1419860" y="104139"/>
                </a:lnTo>
                <a:lnTo>
                  <a:pt x="1422400" y="41910"/>
                </a:lnTo>
                <a:lnTo>
                  <a:pt x="380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8239" y="3943350"/>
            <a:ext cx="1421130" cy="105410"/>
          </a:xfrm>
          <a:custGeom>
            <a:avLst/>
            <a:gdLst/>
            <a:ahLst/>
            <a:cxnLst/>
            <a:rect l="l" t="t" r="r" b="b"/>
            <a:pathLst>
              <a:path w="1421130" h="105410">
                <a:moveTo>
                  <a:pt x="1269" y="0"/>
                </a:moveTo>
                <a:lnTo>
                  <a:pt x="0" y="60960"/>
                </a:lnTo>
                <a:lnTo>
                  <a:pt x="1418590" y="105410"/>
                </a:lnTo>
                <a:lnTo>
                  <a:pt x="1421130" y="43180"/>
                </a:lnTo>
                <a:lnTo>
                  <a:pt x="126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9510" y="3912870"/>
            <a:ext cx="1421130" cy="104139"/>
          </a:xfrm>
          <a:custGeom>
            <a:avLst/>
            <a:gdLst/>
            <a:ahLst/>
            <a:cxnLst/>
            <a:rect l="l" t="t" r="r" b="b"/>
            <a:pathLst>
              <a:path w="1421130" h="104139">
                <a:moveTo>
                  <a:pt x="1270" y="0"/>
                </a:moveTo>
                <a:lnTo>
                  <a:pt x="0" y="62229"/>
                </a:lnTo>
                <a:lnTo>
                  <a:pt x="1418590" y="104139"/>
                </a:lnTo>
                <a:lnTo>
                  <a:pt x="1421130" y="43179"/>
                </a:lnTo>
                <a:lnTo>
                  <a:pt x="127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9510" y="3900170"/>
            <a:ext cx="1421130" cy="86360"/>
          </a:xfrm>
          <a:custGeom>
            <a:avLst/>
            <a:gdLst/>
            <a:ahLst/>
            <a:cxnLst/>
            <a:rect l="l" t="t" r="r" b="b"/>
            <a:pathLst>
              <a:path w="1421130" h="86360">
                <a:moveTo>
                  <a:pt x="1270" y="0"/>
                </a:moveTo>
                <a:lnTo>
                  <a:pt x="0" y="43179"/>
                </a:lnTo>
                <a:lnTo>
                  <a:pt x="1419860" y="86359"/>
                </a:lnTo>
                <a:lnTo>
                  <a:pt x="1421130" y="46989"/>
                </a:lnTo>
                <a:lnTo>
                  <a:pt x="127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0780" y="3928109"/>
            <a:ext cx="1419860" cy="0"/>
          </a:xfrm>
          <a:custGeom>
            <a:avLst/>
            <a:gdLst/>
            <a:ahLst/>
            <a:cxnLst/>
            <a:rect l="l" t="t" r="r" b="b"/>
            <a:pathLst>
              <a:path w="1419860">
                <a:moveTo>
                  <a:pt x="0" y="0"/>
                </a:moveTo>
                <a:lnTo>
                  <a:pt x="1419859" y="0"/>
                </a:lnTo>
              </a:path>
            </a:pathLst>
          </a:custGeom>
          <a:ln w="5588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60780" y="3896359"/>
            <a:ext cx="1423670" cy="55880"/>
          </a:xfrm>
          <a:custGeom>
            <a:avLst/>
            <a:gdLst/>
            <a:ahLst/>
            <a:cxnLst/>
            <a:rect l="l" t="t" r="r" b="b"/>
            <a:pathLst>
              <a:path w="1423670" h="55879">
                <a:moveTo>
                  <a:pt x="0" y="0"/>
                </a:moveTo>
                <a:lnTo>
                  <a:pt x="0" y="7619"/>
                </a:lnTo>
                <a:lnTo>
                  <a:pt x="1419859" y="55879"/>
                </a:lnTo>
                <a:lnTo>
                  <a:pt x="1416050" y="52069"/>
                </a:lnTo>
                <a:lnTo>
                  <a:pt x="1423670" y="52069"/>
                </a:lnTo>
                <a:lnTo>
                  <a:pt x="1419859" y="48259"/>
                </a:lnTo>
                <a:lnTo>
                  <a:pt x="0" y="0"/>
                </a:lnTo>
                <a:close/>
              </a:path>
              <a:path w="1423670" h="55879">
                <a:moveTo>
                  <a:pt x="1423670" y="48259"/>
                </a:moveTo>
                <a:lnTo>
                  <a:pt x="1419859" y="48259"/>
                </a:lnTo>
                <a:lnTo>
                  <a:pt x="1423670" y="52069"/>
                </a:lnTo>
                <a:lnTo>
                  <a:pt x="1423670" y="482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57779" y="3948429"/>
            <a:ext cx="26670" cy="518159"/>
          </a:xfrm>
          <a:custGeom>
            <a:avLst/>
            <a:gdLst/>
            <a:ahLst/>
            <a:cxnLst/>
            <a:rect l="l" t="t" r="r" b="b"/>
            <a:pathLst>
              <a:path w="26669" h="518160">
                <a:moveTo>
                  <a:pt x="7761" y="510540"/>
                </a:moveTo>
                <a:lnTo>
                  <a:pt x="3809" y="510540"/>
                </a:lnTo>
                <a:lnTo>
                  <a:pt x="3809" y="518160"/>
                </a:lnTo>
                <a:lnTo>
                  <a:pt x="7619" y="514350"/>
                </a:lnTo>
                <a:lnTo>
                  <a:pt x="7761" y="510540"/>
                </a:lnTo>
                <a:close/>
              </a:path>
              <a:path w="26669" h="518160">
                <a:moveTo>
                  <a:pt x="7619" y="514350"/>
                </a:moveTo>
                <a:lnTo>
                  <a:pt x="3809" y="518160"/>
                </a:lnTo>
                <a:lnTo>
                  <a:pt x="7619" y="518160"/>
                </a:lnTo>
                <a:lnTo>
                  <a:pt x="7619" y="514350"/>
                </a:lnTo>
                <a:close/>
              </a:path>
              <a:path w="26669" h="518160">
                <a:moveTo>
                  <a:pt x="26669" y="0"/>
                </a:moveTo>
                <a:lnTo>
                  <a:pt x="19050" y="0"/>
                </a:lnTo>
                <a:lnTo>
                  <a:pt x="0" y="514350"/>
                </a:lnTo>
                <a:lnTo>
                  <a:pt x="3809" y="510540"/>
                </a:lnTo>
                <a:lnTo>
                  <a:pt x="7761" y="510540"/>
                </a:lnTo>
                <a:lnTo>
                  <a:pt x="26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39189" y="4410709"/>
            <a:ext cx="1422400" cy="55880"/>
          </a:xfrm>
          <a:custGeom>
            <a:avLst/>
            <a:gdLst/>
            <a:ahLst/>
            <a:cxnLst/>
            <a:rect l="l" t="t" r="r" b="b"/>
            <a:pathLst>
              <a:path w="1422400" h="55879">
                <a:moveTo>
                  <a:pt x="2540" y="0"/>
                </a:moveTo>
                <a:lnTo>
                  <a:pt x="7619" y="3809"/>
                </a:lnTo>
                <a:lnTo>
                  <a:pt x="0" y="3809"/>
                </a:lnTo>
                <a:lnTo>
                  <a:pt x="2540" y="7619"/>
                </a:lnTo>
                <a:lnTo>
                  <a:pt x="1422399" y="55879"/>
                </a:lnTo>
                <a:lnTo>
                  <a:pt x="1422399" y="48259"/>
                </a:lnTo>
                <a:lnTo>
                  <a:pt x="2540" y="0"/>
                </a:lnTo>
                <a:close/>
              </a:path>
              <a:path w="1422400" h="55879">
                <a:moveTo>
                  <a:pt x="0" y="3809"/>
                </a:moveTo>
                <a:lnTo>
                  <a:pt x="0" y="7619"/>
                </a:lnTo>
                <a:lnTo>
                  <a:pt x="2540" y="7619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39189" y="3896359"/>
            <a:ext cx="26670" cy="518159"/>
          </a:xfrm>
          <a:custGeom>
            <a:avLst/>
            <a:gdLst/>
            <a:ahLst/>
            <a:cxnLst/>
            <a:rect l="l" t="t" r="r" b="b"/>
            <a:pathLst>
              <a:path w="26669" h="518160">
                <a:moveTo>
                  <a:pt x="21590" y="0"/>
                </a:moveTo>
                <a:lnTo>
                  <a:pt x="17779" y="3809"/>
                </a:lnTo>
                <a:lnTo>
                  <a:pt x="0" y="518159"/>
                </a:lnTo>
                <a:lnTo>
                  <a:pt x="7619" y="518159"/>
                </a:lnTo>
                <a:lnTo>
                  <a:pt x="26528" y="7619"/>
                </a:lnTo>
                <a:lnTo>
                  <a:pt x="21590" y="7619"/>
                </a:lnTo>
                <a:lnTo>
                  <a:pt x="21590" y="0"/>
                </a:lnTo>
                <a:close/>
              </a:path>
              <a:path w="26669" h="518160">
                <a:moveTo>
                  <a:pt x="26669" y="3809"/>
                </a:moveTo>
                <a:lnTo>
                  <a:pt x="21590" y="7619"/>
                </a:lnTo>
                <a:lnTo>
                  <a:pt x="26528" y="7619"/>
                </a:lnTo>
                <a:lnTo>
                  <a:pt x="26669" y="3809"/>
                </a:lnTo>
                <a:close/>
              </a:path>
              <a:path w="26669" h="518160">
                <a:moveTo>
                  <a:pt x="21590" y="0"/>
                </a:moveTo>
                <a:lnTo>
                  <a:pt x="17779" y="0"/>
                </a:lnTo>
                <a:lnTo>
                  <a:pt x="17779" y="3809"/>
                </a:lnTo>
                <a:lnTo>
                  <a:pt x="21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95440" y="1920239"/>
            <a:ext cx="584200" cy="205740"/>
          </a:xfrm>
          <a:custGeom>
            <a:avLst/>
            <a:gdLst/>
            <a:ahLst/>
            <a:cxnLst/>
            <a:rect l="l" t="t" r="r" b="b"/>
            <a:pathLst>
              <a:path w="584200" h="205739">
                <a:moveTo>
                  <a:pt x="13969" y="0"/>
                </a:moveTo>
                <a:lnTo>
                  <a:pt x="0" y="157480"/>
                </a:lnTo>
                <a:lnTo>
                  <a:pt x="568959" y="205739"/>
                </a:lnTo>
                <a:lnTo>
                  <a:pt x="584200" y="48260"/>
                </a:lnTo>
                <a:lnTo>
                  <a:pt x="1396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95440" y="1920239"/>
            <a:ext cx="584200" cy="205740"/>
          </a:xfrm>
          <a:custGeom>
            <a:avLst/>
            <a:gdLst/>
            <a:ahLst/>
            <a:cxnLst/>
            <a:rect l="l" t="t" r="r" b="b"/>
            <a:pathLst>
              <a:path w="584200" h="205739">
                <a:moveTo>
                  <a:pt x="13969" y="0"/>
                </a:moveTo>
                <a:lnTo>
                  <a:pt x="584200" y="48260"/>
                </a:lnTo>
                <a:lnTo>
                  <a:pt x="568959" y="205739"/>
                </a:lnTo>
                <a:lnTo>
                  <a:pt x="0" y="157480"/>
                </a:lnTo>
                <a:lnTo>
                  <a:pt x="1396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69329" y="1506219"/>
            <a:ext cx="251460" cy="977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06950" y="1187450"/>
            <a:ext cx="1290320" cy="736600"/>
          </a:xfrm>
          <a:custGeom>
            <a:avLst/>
            <a:gdLst/>
            <a:ahLst/>
            <a:cxnLst/>
            <a:rect l="l" t="t" r="r" b="b"/>
            <a:pathLst>
              <a:path w="1290320" h="736600">
                <a:moveTo>
                  <a:pt x="1196339" y="0"/>
                </a:moveTo>
                <a:lnTo>
                  <a:pt x="95250" y="0"/>
                </a:lnTo>
                <a:lnTo>
                  <a:pt x="57150" y="7620"/>
                </a:lnTo>
                <a:lnTo>
                  <a:pt x="27939" y="26670"/>
                </a:lnTo>
                <a:lnTo>
                  <a:pt x="7620" y="55879"/>
                </a:lnTo>
                <a:lnTo>
                  <a:pt x="0" y="90170"/>
                </a:lnTo>
                <a:lnTo>
                  <a:pt x="0" y="646429"/>
                </a:lnTo>
                <a:lnTo>
                  <a:pt x="8889" y="681989"/>
                </a:lnTo>
                <a:lnTo>
                  <a:pt x="29210" y="711200"/>
                </a:lnTo>
                <a:lnTo>
                  <a:pt x="59689" y="730250"/>
                </a:lnTo>
                <a:lnTo>
                  <a:pt x="95250" y="736600"/>
                </a:lnTo>
                <a:lnTo>
                  <a:pt x="1196339" y="736600"/>
                </a:lnTo>
                <a:lnTo>
                  <a:pt x="1263650" y="709929"/>
                </a:lnTo>
                <a:lnTo>
                  <a:pt x="1289050" y="664210"/>
                </a:lnTo>
                <a:lnTo>
                  <a:pt x="1290320" y="646429"/>
                </a:lnTo>
                <a:lnTo>
                  <a:pt x="1290320" y="90170"/>
                </a:lnTo>
                <a:lnTo>
                  <a:pt x="1261110" y="26670"/>
                </a:lnTo>
                <a:lnTo>
                  <a:pt x="1214120" y="1270"/>
                </a:lnTo>
                <a:lnTo>
                  <a:pt x="1196339" y="0"/>
                </a:lnTo>
                <a:close/>
              </a:path>
            </a:pathLst>
          </a:custGeom>
          <a:solidFill>
            <a:srgbClr val="769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6950" y="1187450"/>
            <a:ext cx="1290320" cy="736600"/>
          </a:xfrm>
          <a:custGeom>
            <a:avLst/>
            <a:gdLst/>
            <a:ahLst/>
            <a:cxnLst/>
            <a:rect l="l" t="t" r="r" b="b"/>
            <a:pathLst>
              <a:path w="1290320" h="736600">
                <a:moveTo>
                  <a:pt x="95250" y="0"/>
                </a:moveTo>
                <a:lnTo>
                  <a:pt x="1196339" y="0"/>
                </a:lnTo>
                <a:lnTo>
                  <a:pt x="1214120" y="1270"/>
                </a:lnTo>
                <a:lnTo>
                  <a:pt x="1230629" y="7620"/>
                </a:lnTo>
                <a:lnTo>
                  <a:pt x="1261110" y="26670"/>
                </a:lnTo>
                <a:lnTo>
                  <a:pt x="1281429" y="54610"/>
                </a:lnTo>
                <a:lnTo>
                  <a:pt x="1290320" y="90170"/>
                </a:lnTo>
                <a:lnTo>
                  <a:pt x="1290320" y="646429"/>
                </a:lnTo>
                <a:lnTo>
                  <a:pt x="1263650" y="709929"/>
                </a:lnTo>
                <a:lnTo>
                  <a:pt x="1196339" y="736600"/>
                </a:lnTo>
                <a:lnTo>
                  <a:pt x="95250" y="736600"/>
                </a:lnTo>
                <a:lnTo>
                  <a:pt x="59689" y="730250"/>
                </a:lnTo>
                <a:lnTo>
                  <a:pt x="29210" y="711200"/>
                </a:lnTo>
                <a:lnTo>
                  <a:pt x="8889" y="681989"/>
                </a:lnTo>
                <a:lnTo>
                  <a:pt x="0" y="646429"/>
                </a:lnTo>
                <a:lnTo>
                  <a:pt x="0" y="90170"/>
                </a:lnTo>
                <a:lnTo>
                  <a:pt x="7620" y="55879"/>
                </a:lnTo>
                <a:lnTo>
                  <a:pt x="27939" y="26670"/>
                </a:lnTo>
                <a:lnTo>
                  <a:pt x="57150" y="7620"/>
                </a:lnTo>
                <a:lnTo>
                  <a:pt x="9525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86020" y="1931670"/>
            <a:ext cx="932180" cy="90170"/>
          </a:xfrm>
          <a:custGeom>
            <a:avLst/>
            <a:gdLst/>
            <a:ahLst/>
            <a:cxnLst/>
            <a:rect l="l" t="t" r="r" b="b"/>
            <a:pathLst>
              <a:path w="932179" h="90169">
                <a:moveTo>
                  <a:pt x="0" y="0"/>
                </a:moveTo>
                <a:lnTo>
                  <a:pt x="932179" y="0"/>
                </a:lnTo>
                <a:lnTo>
                  <a:pt x="932179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86020" y="1931670"/>
            <a:ext cx="932180" cy="90170"/>
          </a:xfrm>
          <a:custGeom>
            <a:avLst/>
            <a:gdLst/>
            <a:ahLst/>
            <a:cxnLst/>
            <a:rect l="l" t="t" r="r" b="b"/>
            <a:pathLst>
              <a:path w="932179" h="90169">
                <a:moveTo>
                  <a:pt x="0" y="0"/>
                </a:moveTo>
                <a:lnTo>
                  <a:pt x="932179" y="0"/>
                </a:lnTo>
                <a:lnTo>
                  <a:pt x="932179" y="90169"/>
                </a:lnTo>
                <a:lnTo>
                  <a:pt x="0" y="9016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81750" y="1645920"/>
            <a:ext cx="255270" cy="29209"/>
          </a:xfrm>
          <a:custGeom>
            <a:avLst/>
            <a:gdLst/>
            <a:ahLst/>
            <a:cxnLst/>
            <a:rect l="l" t="t" r="r" b="b"/>
            <a:pathLst>
              <a:path w="255270" h="29210">
                <a:moveTo>
                  <a:pt x="1270" y="0"/>
                </a:moveTo>
                <a:lnTo>
                  <a:pt x="0" y="7619"/>
                </a:lnTo>
                <a:lnTo>
                  <a:pt x="255270" y="29209"/>
                </a:lnTo>
                <a:lnTo>
                  <a:pt x="255270" y="21589"/>
                </a:lnTo>
                <a:lnTo>
                  <a:pt x="127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81750" y="1638300"/>
            <a:ext cx="256540" cy="36830"/>
          </a:xfrm>
          <a:custGeom>
            <a:avLst/>
            <a:gdLst/>
            <a:ahLst/>
            <a:cxnLst/>
            <a:rect l="l" t="t" r="r" b="b"/>
            <a:pathLst>
              <a:path w="256540" h="36830">
                <a:moveTo>
                  <a:pt x="1270" y="0"/>
                </a:moveTo>
                <a:lnTo>
                  <a:pt x="0" y="15239"/>
                </a:lnTo>
                <a:lnTo>
                  <a:pt x="255270" y="36829"/>
                </a:lnTo>
                <a:lnTo>
                  <a:pt x="256540" y="21589"/>
                </a:lnTo>
                <a:lnTo>
                  <a:pt x="127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83020" y="1630679"/>
            <a:ext cx="255270" cy="36830"/>
          </a:xfrm>
          <a:custGeom>
            <a:avLst/>
            <a:gdLst/>
            <a:ahLst/>
            <a:cxnLst/>
            <a:rect l="l" t="t" r="r" b="b"/>
            <a:pathLst>
              <a:path w="255270" h="36830">
                <a:moveTo>
                  <a:pt x="2539" y="0"/>
                </a:moveTo>
                <a:lnTo>
                  <a:pt x="0" y="15240"/>
                </a:lnTo>
                <a:lnTo>
                  <a:pt x="254000" y="36830"/>
                </a:lnTo>
                <a:lnTo>
                  <a:pt x="255270" y="21590"/>
                </a:lnTo>
                <a:lnTo>
                  <a:pt x="253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83020" y="1624330"/>
            <a:ext cx="257810" cy="35560"/>
          </a:xfrm>
          <a:custGeom>
            <a:avLst/>
            <a:gdLst/>
            <a:ahLst/>
            <a:cxnLst/>
            <a:rect l="l" t="t" r="r" b="b"/>
            <a:pathLst>
              <a:path w="257809" h="35560">
                <a:moveTo>
                  <a:pt x="2539" y="0"/>
                </a:moveTo>
                <a:lnTo>
                  <a:pt x="0" y="13970"/>
                </a:lnTo>
                <a:lnTo>
                  <a:pt x="255270" y="35560"/>
                </a:lnTo>
                <a:lnTo>
                  <a:pt x="257809" y="21590"/>
                </a:lnTo>
                <a:lnTo>
                  <a:pt x="2539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85559" y="1616710"/>
            <a:ext cx="255270" cy="35560"/>
          </a:xfrm>
          <a:custGeom>
            <a:avLst/>
            <a:gdLst/>
            <a:ahLst/>
            <a:cxnLst/>
            <a:rect l="l" t="t" r="r" b="b"/>
            <a:pathLst>
              <a:path w="255270" h="35560">
                <a:moveTo>
                  <a:pt x="1269" y="0"/>
                </a:moveTo>
                <a:lnTo>
                  <a:pt x="0" y="13969"/>
                </a:lnTo>
                <a:lnTo>
                  <a:pt x="252730" y="35560"/>
                </a:lnTo>
                <a:lnTo>
                  <a:pt x="255269" y="21589"/>
                </a:lnTo>
                <a:lnTo>
                  <a:pt x="1269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85559" y="1607819"/>
            <a:ext cx="256540" cy="38100"/>
          </a:xfrm>
          <a:custGeom>
            <a:avLst/>
            <a:gdLst/>
            <a:ahLst/>
            <a:cxnLst/>
            <a:rect l="l" t="t" r="r" b="b"/>
            <a:pathLst>
              <a:path w="256540" h="38100">
                <a:moveTo>
                  <a:pt x="1269" y="0"/>
                </a:moveTo>
                <a:lnTo>
                  <a:pt x="0" y="16509"/>
                </a:lnTo>
                <a:lnTo>
                  <a:pt x="255269" y="38100"/>
                </a:lnTo>
                <a:lnTo>
                  <a:pt x="256539" y="22859"/>
                </a:lnTo>
                <a:lnTo>
                  <a:pt x="1269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86829" y="1601469"/>
            <a:ext cx="255270" cy="36830"/>
          </a:xfrm>
          <a:custGeom>
            <a:avLst/>
            <a:gdLst/>
            <a:ahLst/>
            <a:cxnLst/>
            <a:rect l="l" t="t" r="r" b="b"/>
            <a:pathLst>
              <a:path w="255270" h="36830">
                <a:moveTo>
                  <a:pt x="0" y="0"/>
                </a:moveTo>
                <a:lnTo>
                  <a:pt x="0" y="15239"/>
                </a:lnTo>
                <a:lnTo>
                  <a:pt x="254000" y="36829"/>
                </a:lnTo>
                <a:lnTo>
                  <a:pt x="255270" y="21589"/>
                </a:lnTo>
                <a:lnTo>
                  <a:pt x="0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86829" y="1592580"/>
            <a:ext cx="256540" cy="38100"/>
          </a:xfrm>
          <a:custGeom>
            <a:avLst/>
            <a:gdLst/>
            <a:ahLst/>
            <a:cxnLst/>
            <a:rect l="l" t="t" r="r" b="b"/>
            <a:pathLst>
              <a:path w="256540" h="38100">
                <a:moveTo>
                  <a:pt x="1270" y="0"/>
                </a:moveTo>
                <a:lnTo>
                  <a:pt x="0" y="15240"/>
                </a:lnTo>
                <a:lnTo>
                  <a:pt x="255270" y="38100"/>
                </a:lnTo>
                <a:lnTo>
                  <a:pt x="256540" y="22860"/>
                </a:lnTo>
                <a:lnTo>
                  <a:pt x="1270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86829" y="1586230"/>
            <a:ext cx="257810" cy="36830"/>
          </a:xfrm>
          <a:custGeom>
            <a:avLst/>
            <a:gdLst/>
            <a:ahLst/>
            <a:cxnLst/>
            <a:rect l="l" t="t" r="r" b="b"/>
            <a:pathLst>
              <a:path w="257809" h="36830">
                <a:moveTo>
                  <a:pt x="1270" y="0"/>
                </a:moveTo>
                <a:lnTo>
                  <a:pt x="0" y="15240"/>
                </a:lnTo>
                <a:lnTo>
                  <a:pt x="255270" y="36830"/>
                </a:lnTo>
                <a:lnTo>
                  <a:pt x="257810" y="21590"/>
                </a:lnTo>
                <a:lnTo>
                  <a:pt x="127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88100" y="1579880"/>
            <a:ext cx="256540" cy="35560"/>
          </a:xfrm>
          <a:custGeom>
            <a:avLst/>
            <a:gdLst/>
            <a:ahLst/>
            <a:cxnLst/>
            <a:rect l="l" t="t" r="r" b="b"/>
            <a:pathLst>
              <a:path w="256540" h="35559">
                <a:moveTo>
                  <a:pt x="1270" y="0"/>
                </a:moveTo>
                <a:lnTo>
                  <a:pt x="0" y="12700"/>
                </a:lnTo>
                <a:lnTo>
                  <a:pt x="255270" y="35560"/>
                </a:lnTo>
                <a:lnTo>
                  <a:pt x="256540" y="20320"/>
                </a:lnTo>
                <a:lnTo>
                  <a:pt x="127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88100" y="1570989"/>
            <a:ext cx="256540" cy="36830"/>
          </a:xfrm>
          <a:custGeom>
            <a:avLst/>
            <a:gdLst/>
            <a:ahLst/>
            <a:cxnLst/>
            <a:rect l="l" t="t" r="r" b="b"/>
            <a:pathLst>
              <a:path w="256540" h="36830">
                <a:moveTo>
                  <a:pt x="1270" y="0"/>
                </a:moveTo>
                <a:lnTo>
                  <a:pt x="0" y="15239"/>
                </a:lnTo>
                <a:lnTo>
                  <a:pt x="256540" y="36830"/>
                </a:lnTo>
                <a:lnTo>
                  <a:pt x="256540" y="21589"/>
                </a:lnTo>
                <a:lnTo>
                  <a:pt x="127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89370" y="1563369"/>
            <a:ext cx="257810" cy="36830"/>
          </a:xfrm>
          <a:custGeom>
            <a:avLst/>
            <a:gdLst/>
            <a:ahLst/>
            <a:cxnLst/>
            <a:rect l="l" t="t" r="r" b="b"/>
            <a:pathLst>
              <a:path w="257809" h="36830">
                <a:moveTo>
                  <a:pt x="0" y="0"/>
                </a:moveTo>
                <a:lnTo>
                  <a:pt x="0" y="16509"/>
                </a:lnTo>
                <a:lnTo>
                  <a:pt x="255270" y="36829"/>
                </a:lnTo>
                <a:lnTo>
                  <a:pt x="257809" y="21589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89370" y="1560830"/>
            <a:ext cx="257810" cy="31750"/>
          </a:xfrm>
          <a:custGeom>
            <a:avLst/>
            <a:gdLst/>
            <a:ahLst/>
            <a:cxnLst/>
            <a:rect l="l" t="t" r="r" b="b"/>
            <a:pathLst>
              <a:path w="257809" h="31750">
                <a:moveTo>
                  <a:pt x="0" y="0"/>
                </a:moveTo>
                <a:lnTo>
                  <a:pt x="0" y="10160"/>
                </a:lnTo>
                <a:lnTo>
                  <a:pt x="255270" y="31750"/>
                </a:lnTo>
                <a:lnTo>
                  <a:pt x="257809" y="2159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89370" y="1572894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809" y="0"/>
                </a:lnTo>
              </a:path>
            </a:pathLst>
          </a:custGeom>
          <a:ln w="24130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86829" y="1558289"/>
            <a:ext cx="257810" cy="29209"/>
          </a:xfrm>
          <a:custGeom>
            <a:avLst/>
            <a:gdLst/>
            <a:ahLst/>
            <a:cxnLst/>
            <a:rect l="l" t="t" r="r" b="b"/>
            <a:pathLst>
              <a:path w="257809" h="29209">
                <a:moveTo>
                  <a:pt x="2540" y="0"/>
                </a:moveTo>
                <a:lnTo>
                  <a:pt x="0" y="3810"/>
                </a:lnTo>
                <a:lnTo>
                  <a:pt x="7620" y="3810"/>
                </a:lnTo>
                <a:lnTo>
                  <a:pt x="2540" y="7620"/>
                </a:lnTo>
                <a:lnTo>
                  <a:pt x="257810" y="29210"/>
                </a:lnTo>
                <a:lnTo>
                  <a:pt x="257810" y="21589"/>
                </a:lnTo>
                <a:lnTo>
                  <a:pt x="2540" y="0"/>
                </a:lnTo>
                <a:close/>
              </a:path>
              <a:path w="257809" h="29209">
                <a:moveTo>
                  <a:pt x="2540" y="0"/>
                </a:moveTo>
                <a:lnTo>
                  <a:pt x="0" y="0"/>
                </a:lnTo>
                <a:lnTo>
                  <a:pt x="0" y="3810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77940" y="1562100"/>
            <a:ext cx="16510" cy="95250"/>
          </a:xfrm>
          <a:custGeom>
            <a:avLst/>
            <a:gdLst/>
            <a:ahLst/>
            <a:cxnLst/>
            <a:rect l="l" t="t" r="r" b="b"/>
            <a:pathLst>
              <a:path w="16510" h="95250">
                <a:moveTo>
                  <a:pt x="0" y="91439"/>
                </a:moveTo>
                <a:lnTo>
                  <a:pt x="0" y="95250"/>
                </a:lnTo>
                <a:lnTo>
                  <a:pt x="2539" y="95250"/>
                </a:lnTo>
                <a:lnTo>
                  <a:pt x="0" y="91439"/>
                </a:lnTo>
                <a:close/>
              </a:path>
              <a:path w="16510" h="95250">
                <a:moveTo>
                  <a:pt x="16510" y="0"/>
                </a:moveTo>
                <a:lnTo>
                  <a:pt x="8889" y="0"/>
                </a:lnTo>
                <a:lnTo>
                  <a:pt x="0" y="91439"/>
                </a:lnTo>
                <a:lnTo>
                  <a:pt x="2539" y="95250"/>
                </a:lnTo>
                <a:lnTo>
                  <a:pt x="2539" y="87629"/>
                </a:lnTo>
                <a:lnTo>
                  <a:pt x="7990" y="87629"/>
                </a:lnTo>
                <a:lnTo>
                  <a:pt x="16510" y="0"/>
                </a:lnTo>
                <a:close/>
              </a:path>
              <a:path w="16510" h="95250">
                <a:moveTo>
                  <a:pt x="7990" y="87629"/>
                </a:moveTo>
                <a:lnTo>
                  <a:pt x="2539" y="87629"/>
                </a:lnTo>
                <a:lnTo>
                  <a:pt x="7620" y="91439"/>
                </a:lnTo>
                <a:lnTo>
                  <a:pt x="7990" y="876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80479" y="1649729"/>
            <a:ext cx="260350" cy="27940"/>
          </a:xfrm>
          <a:custGeom>
            <a:avLst/>
            <a:gdLst/>
            <a:ahLst/>
            <a:cxnLst/>
            <a:rect l="l" t="t" r="r" b="b"/>
            <a:pathLst>
              <a:path w="260350" h="27939">
                <a:moveTo>
                  <a:pt x="0" y="0"/>
                </a:moveTo>
                <a:lnTo>
                  <a:pt x="0" y="7620"/>
                </a:lnTo>
                <a:lnTo>
                  <a:pt x="256540" y="27940"/>
                </a:lnTo>
                <a:lnTo>
                  <a:pt x="260350" y="25400"/>
                </a:lnTo>
                <a:lnTo>
                  <a:pt x="252729" y="25400"/>
                </a:lnTo>
                <a:lnTo>
                  <a:pt x="256540" y="21590"/>
                </a:lnTo>
                <a:lnTo>
                  <a:pt x="0" y="0"/>
                </a:lnTo>
                <a:close/>
              </a:path>
              <a:path w="260350" h="27939">
                <a:moveTo>
                  <a:pt x="260350" y="25400"/>
                </a:moveTo>
                <a:lnTo>
                  <a:pt x="256540" y="27940"/>
                </a:lnTo>
                <a:lnTo>
                  <a:pt x="260350" y="27940"/>
                </a:lnTo>
                <a:lnTo>
                  <a:pt x="260350" y="25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33209" y="1579880"/>
            <a:ext cx="16510" cy="95250"/>
          </a:xfrm>
          <a:custGeom>
            <a:avLst/>
            <a:gdLst/>
            <a:ahLst/>
            <a:cxnLst/>
            <a:rect l="l" t="t" r="r" b="b"/>
            <a:pathLst>
              <a:path w="16509" h="95250">
                <a:moveTo>
                  <a:pt x="8890" y="2540"/>
                </a:moveTo>
                <a:lnTo>
                  <a:pt x="0" y="95250"/>
                </a:lnTo>
                <a:lnTo>
                  <a:pt x="7620" y="95250"/>
                </a:lnTo>
                <a:lnTo>
                  <a:pt x="16022" y="7620"/>
                </a:lnTo>
                <a:lnTo>
                  <a:pt x="11430" y="7620"/>
                </a:lnTo>
                <a:lnTo>
                  <a:pt x="8890" y="2540"/>
                </a:lnTo>
                <a:close/>
              </a:path>
              <a:path w="16509" h="95250">
                <a:moveTo>
                  <a:pt x="11430" y="0"/>
                </a:moveTo>
                <a:lnTo>
                  <a:pt x="11430" y="7620"/>
                </a:lnTo>
                <a:lnTo>
                  <a:pt x="16022" y="7620"/>
                </a:lnTo>
                <a:lnTo>
                  <a:pt x="16510" y="2540"/>
                </a:lnTo>
                <a:lnTo>
                  <a:pt x="11430" y="0"/>
                </a:lnTo>
                <a:close/>
              </a:path>
              <a:path w="16509" h="95250">
                <a:moveTo>
                  <a:pt x="16510" y="0"/>
                </a:moveTo>
                <a:lnTo>
                  <a:pt x="11430" y="0"/>
                </a:lnTo>
                <a:lnTo>
                  <a:pt x="16510" y="2540"/>
                </a:lnTo>
                <a:lnTo>
                  <a:pt x="16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06540" y="1356360"/>
            <a:ext cx="848360" cy="632460"/>
          </a:xfrm>
          <a:custGeom>
            <a:avLst/>
            <a:gdLst/>
            <a:ahLst/>
            <a:cxnLst/>
            <a:rect l="l" t="t" r="r" b="b"/>
            <a:pathLst>
              <a:path w="848359" h="632460">
                <a:moveTo>
                  <a:pt x="104139" y="0"/>
                </a:moveTo>
                <a:lnTo>
                  <a:pt x="81279" y="3810"/>
                </a:lnTo>
                <a:lnTo>
                  <a:pt x="60959" y="17779"/>
                </a:lnTo>
                <a:lnTo>
                  <a:pt x="38100" y="66039"/>
                </a:lnTo>
                <a:lnTo>
                  <a:pt x="0" y="499110"/>
                </a:lnTo>
                <a:lnTo>
                  <a:pt x="0" y="525779"/>
                </a:lnTo>
                <a:lnTo>
                  <a:pt x="11429" y="549910"/>
                </a:lnTo>
                <a:lnTo>
                  <a:pt x="27939" y="566419"/>
                </a:lnTo>
                <a:lnTo>
                  <a:pt x="50800" y="575310"/>
                </a:lnTo>
                <a:lnTo>
                  <a:pt x="744219" y="632460"/>
                </a:lnTo>
                <a:lnTo>
                  <a:pt x="767079" y="629919"/>
                </a:lnTo>
                <a:lnTo>
                  <a:pt x="787400" y="617219"/>
                </a:lnTo>
                <a:lnTo>
                  <a:pt x="808989" y="567689"/>
                </a:lnTo>
                <a:lnTo>
                  <a:pt x="848359" y="133350"/>
                </a:lnTo>
                <a:lnTo>
                  <a:pt x="848359" y="106679"/>
                </a:lnTo>
                <a:lnTo>
                  <a:pt x="838200" y="83819"/>
                </a:lnTo>
                <a:lnTo>
                  <a:pt x="820419" y="67310"/>
                </a:lnTo>
                <a:lnTo>
                  <a:pt x="797559" y="59689"/>
                </a:lnTo>
                <a:lnTo>
                  <a:pt x="104139" y="0"/>
                </a:lnTo>
                <a:close/>
              </a:path>
            </a:pathLst>
          </a:custGeom>
          <a:solidFill>
            <a:srgbClr val="769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06540" y="1356360"/>
            <a:ext cx="848360" cy="632460"/>
          </a:xfrm>
          <a:custGeom>
            <a:avLst/>
            <a:gdLst/>
            <a:ahLst/>
            <a:cxnLst/>
            <a:rect l="l" t="t" r="r" b="b"/>
            <a:pathLst>
              <a:path w="848359" h="632460">
                <a:moveTo>
                  <a:pt x="797559" y="59689"/>
                </a:moveTo>
                <a:lnTo>
                  <a:pt x="104139" y="0"/>
                </a:lnTo>
                <a:lnTo>
                  <a:pt x="81279" y="3810"/>
                </a:lnTo>
                <a:lnTo>
                  <a:pt x="60959" y="17779"/>
                </a:lnTo>
                <a:lnTo>
                  <a:pt x="38100" y="66039"/>
                </a:lnTo>
                <a:lnTo>
                  <a:pt x="0" y="499110"/>
                </a:lnTo>
                <a:lnTo>
                  <a:pt x="0" y="511810"/>
                </a:lnTo>
                <a:lnTo>
                  <a:pt x="0" y="525779"/>
                </a:lnTo>
                <a:lnTo>
                  <a:pt x="11429" y="549910"/>
                </a:lnTo>
                <a:lnTo>
                  <a:pt x="27939" y="566419"/>
                </a:lnTo>
                <a:lnTo>
                  <a:pt x="50800" y="575310"/>
                </a:lnTo>
                <a:lnTo>
                  <a:pt x="744219" y="632460"/>
                </a:lnTo>
                <a:lnTo>
                  <a:pt x="767079" y="629919"/>
                </a:lnTo>
                <a:lnTo>
                  <a:pt x="787400" y="617219"/>
                </a:lnTo>
                <a:lnTo>
                  <a:pt x="808989" y="567689"/>
                </a:lnTo>
                <a:lnTo>
                  <a:pt x="848359" y="133350"/>
                </a:lnTo>
                <a:lnTo>
                  <a:pt x="848359" y="120650"/>
                </a:lnTo>
                <a:lnTo>
                  <a:pt x="848359" y="106679"/>
                </a:lnTo>
                <a:lnTo>
                  <a:pt x="838200" y="83819"/>
                </a:lnTo>
                <a:lnTo>
                  <a:pt x="820419" y="67310"/>
                </a:lnTo>
                <a:lnTo>
                  <a:pt x="797559" y="5968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37429" y="2019300"/>
            <a:ext cx="2729230" cy="229870"/>
          </a:xfrm>
          <a:custGeom>
            <a:avLst/>
            <a:gdLst/>
            <a:ahLst/>
            <a:cxnLst/>
            <a:rect l="l" t="t" r="r" b="b"/>
            <a:pathLst>
              <a:path w="2729229" h="229869">
                <a:moveTo>
                  <a:pt x="1379220" y="0"/>
                </a:moveTo>
                <a:lnTo>
                  <a:pt x="0" y="0"/>
                </a:lnTo>
                <a:lnTo>
                  <a:pt x="0" y="119379"/>
                </a:lnTo>
                <a:lnTo>
                  <a:pt x="1372870" y="119379"/>
                </a:lnTo>
                <a:lnTo>
                  <a:pt x="2729229" y="229870"/>
                </a:lnTo>
                <a:lnTo>
                  <a:pt x="2729229" y="110489"/>
                </a:lnTo>
                <a:lnTo>
                  <a:pt x="1379220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37429" y="2019300"/>
            <a:ext cx="2729230" cy="229870"/>
          </a:xfrm>
          <a:custGeom>
            <a:avLst/>
            <a:gdLst/>
            <a:ahLst/>
            <a:cxnLst/>
            <a:rect l="l" t="t" r="r" b="b"/>
            <a:pathLst>
              <a:path w="2729229" h="229869">
                <a:moveTo>
                  <a:pt x="0" y="0"/>
                </a:moveTo>
                <a:lnTo>
                  <a:pt x="1379220" y="0"/>
                </a:lnTo>
                <a:lnTo>
                  <a:pt x="2729229" y="110489"/>
                </a:lnTo>
                <a:lnTo>
                  <a:pt x="2729229" y="229870"/>
                </a:lnTo>
                <a:lnTo>
                  <a:pt x="1372870" y="119379"/>
                </a:lnTo>
                <a:lnTo>
                  <a:pt x="0" y="11937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92935" y="2632710"/>
            <a:ext cx="0" cy="90170"/>
          </a:xfrm>
          <a:custGeom>
            <a:avLst/>
            <a:gdLst/>
            <a:ahLst/>
            <a:cxnLst/>
            <a:rect l="l" t="t" r="r" b="b"/>
            <a:pathLst>
              <a:path h="90169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92935" y="2954020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559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2935" y="3035300"/>
            <a:ext cx="0" cy="87630"/>
          </a:xfrm>
          <a:custGeom>
            <a:avLst/>
            <a:gdLst/>
            <a:ahLst/>
            <a:cxnLst/>
            <a:rect l="l" t="t" r="r" b="b"/>
            <a:pathLst>
              <a:path h="87630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92935" y="31686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892935" y="33020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92935" y="3436620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892935" y="356997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899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2935" y="3703320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92935" y="383794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92935" y="397129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92935" y="4105909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7629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892935" y="4237990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17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92935" y="437260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892935" y="450722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92935" y="464057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92935" y="4773929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92935" y="490855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92935" y="504190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92935" y="5175250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92935" y="5308600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169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92935" y="5604509"/>
            <a:ext cx="0" cy="62230"/>
          </a:xfrm>
          <a:custGeom>
            <a:avLst/>
            <a:gdLst/>
            <a:ahLst/>
            <a:cxnLst/>
            <a:rect l="l" t="t" r="r" b="b"/>
            <a:pathLst>
              <a:path h="62229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92935" y="5711190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90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16710" y="3430270"/>
            <a:ext cx="284480" cy="295910"/>
          </a:xfrm>
          <a:custGeom>
            <a:avLst/>
            <a:gdLst/>
            <a:ahLst/>
            <a:cxnLst/>
            <a:rect l="l" t="t" r="r" b="b"/>
            <a:pathLst>
              <a:path w="284480" h="295910">
                <a:moveTo>
                  <a:pt x="284479" y="295909"/>
                </a:moveTo>
                <a:lnTo>
                  <a:pt x="226059" y="289559"/>
                </a:lnTo>
                <a:lnTo>
                  <a:pt x="171450" y="270509"/>
                </a:lnTo>
                <a:lnTo>
                  <a:pt x="123190" y="242569"/>
                </a:lnTo>
                <a:lnTo>
                  <a:pt x="80009" y="205739"/>
                </a:lnTo>
                <a:lnTo>
                  <a:pt x="44450" y="162559"/>
                </a:lnTo>
                <a:lnTo>
                  <a:pt x="19050" y="113029"/>
                </a:lnTo>
                <a:lnTo>
                  <a:pt x="3809" y="58419"/>
                </a:lnTo>
                <a:lnTo>
                  <a:pt x="1270" y="30479"/>
                </a:lnTo>
                <a:lnTo>
                  <a:pt x="1270" y="15239"/>
                </a:lnTo>
                <a:lnTo>
                  <a:pt x="0" y="0"/>
                </a:lnTo>
              </a:path>
            </a:pathLst>
          </a:custGeom>
          <a:ln w="10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16710" y="3152139"/>
            <a:ext cx="303530" cy="278130"/>
          </a:xfrm>
          <a:custGeom>
            <a:avLst/>
            <a:gdLst/>
            <a:ahLst/>
            <a:cxnLst/>
            <a:rect l="l" t="t" r="r" b="b"/>
            <a:pathLst>
              <a:path w="303530" h="278129">
                <a:moveTo>
                  <a:pt x="0" y="278130"/>
                </a:moveTo>
                <a:lnTo>
                  <a:pt x="25400" y="168910"/>
                </a:lnTo>
                <a:lnTo>
                  <a:pt x="54609" y="120650"/>
                </a:lnTo>
                <a:lnTo>
                  <a:pt x="92709" y="78739"/>
                </a:lnTo>
                <a:lnTo>
                  <a:pt x="137159" y="45720"/>
                </a:lnTo>
                <a:lnTo>
                  <a:pt x="187959" y="20320"/>
                </a:lnTo>
                <a:lnTo>
                  <a:pt x="243840" y="5080"/>
                </a:lnTo>
                <a:lnTo>
                  <a:pt x="273050" y="1270"/>
                </a:lnTo>
                <a:lnTo>
                  <a:pt x="288290" y="1270"/>
                </a:lnTo>
                <a:lnTo>
                  <a:pt x="303529" y="0"/>
                </a:lnTo>
              </a:path>
            </a:pathLst>
          </a:custGeom>
          <a:ln w="10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20239" y="3152139"/>
            <a:ext cx="283210" cy="297180"/>
          </a:xfrm>
          <a:custGeom>
            <a:avLst/>
            <a:gdLst/>
            <a:ahLst/>
            <a:cxnLst/>
            <a:rect l="l" t="t" r="r" b="b"/>
            <a:pathLst>
              <a:path w="283210" h="297179">
                <a:moveTo>
                  <a:pt x="0" y="0"/>
                </a:moveTo>
                <a:lnTo>
                  <a:pt x="12700" y="0"/>
                </a:lnTo>
                <a:lnTo>
                  <a:pt x="29210" y="1270"/>
                </a:lnTo>
                <a:lnTo>
                  <a:pt x="111760" y="25400"/>
                </a:lnTo>
                <a:lnTo>
                  <a:pt x="160020" y="53339"/>
                </a:lnTo>
                <a:lnTo>
                  <a:pt x="203200" y="91439"/>
                </a:lnTo>
                <a:lnTo>
                  <a:pt x="237490" y="134620"/>
                </a:lnTo>
                <a:lnTo>
                  <a:pt x="264160" y="184150"/>
                </a:lnTo>
                <a:lnTo>
                  <a:pt x="279400" y="238760"/>
                </a:lnTo>
                <a:lnTo>
                  <a:pt x="283210" y="267970"/>
                </a:lnTo>
                <a:lnTo>
                  <a:pt x="283210" y="283210"/>
                </a:lnTo>
                <a:lnTo>
                  <a:pt x="283210" y="297180"/>
                </a:lnTo>
              </a:path>
            </a:pathLst>
          </a:custGeom>
          <a:ln w="10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01189" y="3449320"/>
            <a:ext cx="302260" cy="276860"/>
          </a:xfrm>
          <a:custGeom>
            <a:avLst/>
            <a:gdLst/>
            <a:ahLst/>
            <a:cxnLst/>
            <a:rect l="l" t="t" r="r" b="b"/>
            <a:pathLst>
              <a:path w="302260" h="276860">
                <a:moveTo>
                  <a:pt x="302260" y="0"/>
                </a:moveTo>
                <a:lnTo>
                  <a:pt x="276860" y="109219"/>
                </a:lnTo>
                <a:lnTo>
                  <a:pt x="247650" y="157479"/>
                </a:lnTo>
                <a:lnTo>
                  <a:pt x="209550" y="199389"/>
                </a:lnTo>
                <a:lnTo>
                  <a:pt x="165100" y="232409"/>
                </a:lnTo>
                <a:lnTo>
                  <a:pt x="114300" y="257809"/>
                </a:lnTo>
                <a:lnTo>
                  <a:pt x="59690" y="271779"/>
                </a:lnTo>
                <a:lnTo>
                  <a:pt x="30480" y="276859"/>
                </a:lnTo>
                <a:lnTo>
                  <a:pt x="15240" y="276859"/>
                </a:lnTo>
                <a:lnTo>
                  <a:pt x="0" y="276859"/>
                </a:lnTo>
              </a:path>
            </a:pathLst>
          </a:custGeom>
          <a:ln w="10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522730" y="2955289"/>
            <a:ext cx="742950" cy="290830"/>
          </a:xfrm>
          <a:custGeom>
            <a:avLst/>
            <a:gdLst/>
            <a:ahLst/>
            <a:cxnLst/>
            <a:rect l="l" t="t" r="r" b="b"/>
            <a:pathLst>
              <a:path w="742950" h="290830">
                <a:moveTo>
                  <a:pt x="718819" y="0"/>
                </a:moveTo>
                <a:lnTo>
                  <a:pt x="26669" y="0"/>
                </a:lnTo>
                <a:lnTo>
                  <a:pt x="5079" y="10160"/>
                </a:lnTo>
                <a:lnTo>
                  <a:pt x="0" y="30480"/>
                </a:lnTo>
                <a:lnTo>
                  <a:pt x="0" y="290830"/>
                </a:lnTo>
                <a:lnTo>
                  <a:pt x="119380" y="290830"/>
                </a:lnTo>
                <a:lnTo>
                  <a:pt x="173989" y="238760"/>
                </a:lnTo>
                <a:lnTo>
                  <a:pt x="233680" y="203200"/>
                </a:lnTo>
                <a:lnTo>
                  <a:pt x="299719" y="181610"/>
                </a:lnTo>
                <a:lnTo>
                  <a:pt x="332739" y="176530"/>
                </a:lnTo>
                <a:lnTo>
                  <a:pt x="742950" y="176530"/>
                </a:lnTo>
                <a:lnTo>
                  <a:pt x="742950" y="30480"/>
                </a:lnTo>
                <a:lnTo>
                  <a:pt x="740409" y="11430"/>
                </a:lnTo>
                <a:lnTo>
                  <a:pt x="718819" y="0"/>
                </a:lnTo>
                <a:close/>
              </a:path>
              <a:path w="742950" h="290830">
                <a:moveTo>
                  <a:pt x="742950" y="176530"/>
                </a:moveTo>
                <a:lnTo>
                  <a:pt x="365759" y="176530"/>
                </a:lnTo>
                <a:lnTo>
                  <a:pt x="435609" y="184150"/>
                </a:lnTo>
                <a:lnTo>
                  <a:pt x="501650" y="205739"/>
                </a:lnTo>
                <a:lnTo>
                  <a:pt x="566419" y="241300"/>
                </a:lnTo>
                <a:lnTo>
                  <a:pt x="623569" y="290830"/>
                </a:lnTo>
                <a:lnTo>
                  <a:pt x="742950" y="290830"/>
                </a:lnTo>
                <a:lnTo>
                  <a:pt x="742950" y="17653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522730" y="2955289"/>
            <a:ext cx="742950" cy="290830"/>
          </a:xfrm>
          <a:custGeom>
            <a:avLst/>
            <a:gdLst/>
            <a:ahLst/>
            <a:cxnLst/>
            <a:rect l="l" t="t" r="r" b="b"/>
            <a:pathLst>
              <a:path w="742950" h="290830">
                <a:moveTo>
                  <a:pt x="0" y="30480"/>
                </a:moveTo>
                <a:lnTo>
                  <a:pt x="5079" y="10160"/>
                </a:lnTo>
                <a:lnTo>
                  <a:pt x="26669" y="0"/>
                </a:lnTo>
                <a:lnTo>
                  <a:pt x="718819" y="0"/>
                </a:lnTo>
                <a:lnTo>
                  <a:pt x="740409" y="11430"/>
                </a:lnTo>
                <a:lnTo>
                  <a:pt x="742950" y="30480"/>
                </a:lnTo>
                <a:lnTo>
                  <a:pt x="742950" y="290830"/>
                </a:lnTo>
                <a:lnTo>
                  <a:pt x="623569" y="290830"/>
                </a:lnTo>
                <a:lnTo>
                  <a:pt x="566419" y="241300"/>
                </a:lnTo>
                <a:lnTo>
                  <a:pt x="501650" y="205739"/>
                </a:lnTo>
                <a:lnTo>
                  <a:pt x="435609" y="184150"/>
                </a:lnTo>
                <a:lnTo>
                  <a:pt x="365759" y="176530"/>
                </a:lnTo>
                <a:lnTo>
                  <a:pt x="350519" y="176530"/>
                </a:lnTo>
                <a:lnTo>
                  <a:pt x="332739" y="176530"/>
                </a:lnTo>
                <a:lnTo>
                  <a:pt x="299719" y="181610"/>
                </a:lnTo>
                <a:lnTo>
                  <a:pt x="233680" y="203200"/>
                </a:lnTo>
                <a:lnTo>
                  <a:pt x="173989" y="238760"/>
                </a:lnTo>
                <a:lnTo>
                  <a:pt x="119380" y="290830"/>
                </a:lnTo>
                <a:lnTo>
                  <a:pt x="0" y="290830"/>
                </a:lnTo>
                <a:lnTo>
                  <a:pt x="0" y="3048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32889" y="3622040"/>
            <a:ext cx="754380" cy="314960"/>
          </a:xfrm>
          <a:custGeom>
            <a:avLst/>
            <a:gdLst/>
            <a:ahLst/>
            <a:cxnLst/>
            <a:rect l="l" t="t" r="r" b="b"/>
            <a:pathLst>
              <a:path w="754380" h="314960">
                <a:moveTo>
                  <a:pt x="8890" y="0"/>
                </a:moveTo>
                <a:lnTo>
                  <a:pt x="0" y="259080"/>
                </a:lnTo>
                <a:lnTo>
                  <a:pt x="3809" y="278130"/>
                </a:lnTo>
                <a:lnTo>
                  <a:pt x="25400" y="292100"/>
                </a:lnTo>
                <a:lnTo>
                  <a:pt x="718820" y="314960"/>
                </a:lnTo>
                <a:lnTo>
                  <a:pt x="732790" y="312420"/>
                </a:lnTo>
                <a:lnTo>
                  <a:pt x="739140" y="304800"/>
                </a:lnTo>
                <a:lnTo>
                  <a:pt x="744220" y="284480"/>
                </a:lnTo>
                <a:lnTo>
                  <a:pt x="750365" y="127000"/>
                </a:lnTo>
                <a:lnTo>
                  <a:pt x="383540" y="127000"/>
                </a:lnTo>
                <a:lnTo>
                  <a:pt x="313690" y="116840"/>
                </a:lnTo>
                <a:lnTo>
                  <a:pt x="248920" y="92710"/>
                </a:lnTo>
                <a:lnTo>
                  <a:pt x="185420" y="55880"/>
                </a:lnTo>
                <a:lnTo>
                  <a:pt x="130809" y="3810"/>
                </a:lnTo>
                <a:lnTo>
                  <a:pt x="8890" y="0"/>
                </a:lnTo>
                <a:close/>
              </a:path>
              <a:path w="754380" h="314960">
                <a:moveTo>
                  <a:pt x="633729" y="21590"/>
                </a:moveTo>
                <a:lnTo>
                  <a:pt x="577849" y="71120"/>
                </a:lnTo>
                <a:lnTo>
                  <a:pt x="515620" y="104140"/>
                </a:lnTo>
                <a:lnTo>
                  <a:pt x="449579" y="123190"/>
                </a:lnTo>
                <a:lnTo>
                  <a:pt x="416559" y="127000"/>
                </a:lnTo>
                <a:lnTo>
                  <a:pt x="750365" y="127000"/>
                </a:lnTo>
                <a:lnTo>
                  <a:pt x="754379" y="24130"/>
                </a:lnTo>
                <a:lnTo>
                  <a:pt x="633729" y="2159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32889" y="3622040"/>
            <a:ext cx="754380" cy="314960"/>
          </a:xfrm>
          <a:custGeom>
            <a:avLst/>
            <a:gdLst/>
            <a:ahLst/>
            <a:cxnLst/>
            <a:rect l="l" t="t" r="r" b="b"/>
            <a:pathLst>
              <a:path w="754380" h="314960">
                <a:moveTo>
                  <a:pt x="744220" y="284480"/>
                </a:moveTo>
                <a:lnTo>
                  <a:pt x="739140" y="304800"/>
                </a:lnTo>
                <a:lnTo>
                  <a:pt x="732790" y="312420"/>
                </a:lnTo>
                <a:lnTo>
                  <a:pt x="718820" y="314960"/>
                </a:lnTo>
                <a:lnTo>
                  <a:pt x="25400" y="292100"/>
                </a:lnTo>
                <a:lnTo>
                  <a:pt x="3809" y="278130"/>
                </a:lnTo>
                <a:lnTo>
                  <a:pt x="0" y="259080"/>
                </a:lnTo>
                <a:lnTo>
                  <a:pt x="8890" y="0"/>
                </a:lnTo>
                <a:lnTo>
                  <a:pt x="130809" y="3810"/>
                </a:lnTo>
                <a:lnTo>
                  <a:pt x="185420" y="55880"/>
                </a:lnTo>
                <a:lnTo>
                  <a:pt x="248920" y="92710"/>
                </a:lnTo>
                <a:lnTo>
                  <a:pt x="313690" y="116840"/>
                </a:lnTo>
                <a:lnTo>
                  <a:pt x="383540" y="127000"/>
                </a:lnTo>
                <a:lnTo>
                  <a:pt x="416559" y="127000"/>
                </a:lnTo>
                <a:lnTo>
                  <a:pt x="449579" y="123190"/>
                </a:lnTo>
                <a:lnTo>
                  <a:pt x="515620" y="104140"/>
                </a:lnTo>
                <a:lnTo>
                  <a:pt x="577849" y="71120"/>
                </a:lnTo>
                <a:lnTo>
                  <a:pt x="633729" y="21590"/>
                </a:lnTo>
                <a:lnTo>
                  <a:pt x="754379" y="24130"/>
                </a:lnTo>
                <a:lnTo>
                  <a:pt x="744220" y="28448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582419" y="4916170"/>
            <a:ext cx="285750" cy="298450"/>
          </a:xfrm>
          <a:custGeom>
            <a:avLst/>
            <a:gdLst/>
            <a:ahLst/>
            <a:cxnLst/>
            <a:rect l="l" t="t" r="r" b="b"/>
            <a:pathLst>
              <a:path w="285750" h="298450">
                <a:moveTo>
                  <a:pt x="285750" y="298449"/>
                </a:moveTo>
                <a:lnTo>
                  <a:pt x="227330" y="292099"/>
                </a:lnTo>
                <a:lnTo>
                  <a:pt x="172719" y="273049"/>
                </a:lnTo>
                <a:lnTo>
                  <a:pt x="124460" y="245109"/>
                </a:lnTo>
                <a:lnTo>
                  <a:pt x="81280" y="207009"/>
                </a:lnTo>
                <a:lnTo>
                  <a:pt x="45719" y="163829"/>
                </a:lnTo>
                <a:lnTo>
                  <a:pt x="20320" y="114299"/>
                </a:lnTo>
                <a:lnTo>
                  <a:pt x="5080" y="59689"/>
                </a:lnTo>
                <a:lnTo>
                  <a:pt x="1270" y="30479"/>
                </a:lnTo>
                <a:lnTo>
                  <a:pt x="1270" y="15239"/>
                </a:lnTo>
                <a:lnTo>
                  <a:pt x="0" y="0"/>
                </a:lnTo>
              </a:path>
            </a:pathLst>
          </a:custGeom>
          <a:ln w="10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582419" y="4638040"/>
            <a:ext cx="306070" cy="278130"/>
          </a:xfrm>
          <a:custGeom>
            <a:avLst/>
            <a:gdLst/>
            <a:ahLst/>
            <a:cxnLst/>
            <a:rect l="l" t="t" r="r" b="b"/>
            <a:pathLst>
              <a:path w="306069" h="278129">
                <a:moveTo>
                  <a:pt x="0" y="278130"/>
                </a:moveTo>
                <a:lnTo>
                  <a:pt x="26670" y="168910"/>
                </a:lnTo>
                <a:lnTo>
                  <a:pt x="54610" y="120650"/>
                </a:lnTo>
                <a:lnTo>
                  <a:pt x="93980" y="77470"/>
                </a:lnTo>
                <a:lnTo>
                  <a:pt x="138430" y="44450"/>
                </a:lnTo>
                <a:lnTo>
                  <a:pt x="189230" y="19050"/>
                </a:lnTo>
                <a:lnTo>
                  <a:pt x="245110" y="3810"/>
                </a:lnTo>
                <a:lnTo>
                  <a:pt x="274319" y="0"/>
                </a:lnTo>
                <a:lnTo>
                  <a:pt x="290830" y="0"/>
                </a:lnTo>
                <a:lnTo>
                  <a:pt x="306069" y="0"/>
                </a:lnTo>
              </a:path>
            </a:pathLst>
          </a:custGeom>
          <a:ln w="1015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888489" y="4638040"/>
            <a:ext cx="284480" cy="298450"/>
          </a:xfrm>
          <a:custGeom>
            <a:avLst/>
            <a:gdLst/>
            <a:ahLst/>
            <a:cxnLst/>
            <a:rect l="l" t="t" r="r" b="b"/>
            <a:pathLst>
              <a:path w="284480" h="298450">
                <a:moveTo>
                  <a:pt x="0" y="0"/>
                </a:moveTo>
                <a:lnTo>
                  <a:pt x="113030" y="25400"/>
                </a:lnTo>
                <a:lnTo>
                  <a:pt x="162560" y="53340"/>
                </a:lnTo>
                <a:lnTo>
                  <a:pt x="205740" y="91440"/>
                </a:lnTo>
                <a:lnTo>
                  <a:pt x="240030" y="134620"/>
                </a:lnTo>
                <a:lnTo>
                  <a:pt x="265430" y="184150"/>
                </a:lnTo>
                <a:lnTo>
                  <a:pt x="280670" y="240030"/>
                </a:lnTo>
                <a:lnTo>
                  <a:pt x="284480" y="267970"/>
                </a:lnTo>
                <a:lnTo>
                  <a:pt x="284480" y="283210"/>
                </a:lnTo>
                <a:lnTo>
                  <a:pt x="284480" y="298450"/>
                </a:lnTo>
              </a:path>
            </a:pathLst>
          </a:custGeom>
          <a:ln w="10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68170" y="4936490"/>
            <a:ext cx="304800" cy="278130"/>
          </a:xfrm>
          <a:custGeom>
            <a:avLst/>
            <a:gdLst/>
            <a:ahLst/>
            <a:cxnLst/>
            <a:rect l="l" t="t" r="r" b="b"/>
            <a:pathLst>
              <a:path w="304800" h="278129">
                <a:moveTo>
                  <a:pt x="304800" y="0"/>
                </a:moveTo>
                <a:lnTo>
                  <a:pt x="279400" y="110490"/>
                </a:lnTo>
                <a:lnTo>
                  <a:pt x="250190" y="157480"/>
                </a:lnTo>
                <a:lnTo>
                  <a:pt x="212090" y="200660"/>
                </a:lnTo>
                <a:lnTo>
                  <a:pt x="168910" y="233680"/>
                </a:lnTo>
                <a:lnTo>
                  <a:pt x="116840" y="259080"/>
                </a:lnTo>
                <a:lnTo>
                  <a:pt x="60960" y="273050"/>
                </a:lnTo>
                <a:lnTo>
                  <a:pt x="31750" y="278130"/>
                </a:lnTo>
                <a:lnTo>
                  <a:pt x="16510" y="278130"/>
                </a:lnTo>
                <a:lnTo>
                  <a:pt x="0" y="278130"/>
                </a:lnTo>
              </a:path>
            </a:pathLst>
          </a:custGeom>
          <a:ln w="10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02410" y="4425950"/>
            <a:ext cx="754380" cy="316230"/>
          </a:xfrm>
          <a:custGeom>
            <a:avLst/>
            <a:gdLst/>
            <a:ahLst/>
            <a:cxnLst/>
            <a:rect l="l" t="t" r="r" b="b"/>
            <a:pathLst>
              <a:path w="754380" h="316229">
                <a:moveTo>
                  <a:pt x="749869" y="189230"/>
                </a:moveTo>
                <a:lnTo>
                  <a:pt x="370840" y="189230"/>
                </a:lnTo>
                <a:lnTo>
                  <a:pt x="439420" y="199389"/>
                </a:lnTo>
                <a:lnTo>
                  <a:pt x="505459" y="223519"/>
                </a:lnTo>
                <a:lnTo>
                  <a:pt x="567690" y="261619"/>
                </a:lnTo>
                <a:lnTo>
                  <a:pt x="623570" y="313689"/>
                </a:lnTo>
                <a:lnTo>
                  <a:pt x="745490" y="316230"/>
                </a:lnTo>
                <a:lnTo>
                  <a:pt x="749869" y="189230"/>
                </a:lnTo>
                <a:close/>
              </a:path>
              <a:path w="754380" h="316229">
                <a:moveTo>
                  <a:pt x="44450" y="0"/>
                </a:moveTo>
                <a:lnTo>
                  <a:pt x="31750" y="2539"/>
                </a:lnTo>
                <a:lnTo>
                  <a:pt x="20320" y="10160"/>
                </a:lnTo>
                <a:lnTo>
                  <a:pt x="8890" y="31750"/>
                </a:lnTo>
                <a:lnTo>
                  <a:pt x="0" y="292100"/>
                </a:lnTo>
                <a:lnTo>
                  <a:pt x="119380" y="295910"/>
                </a:lnTo>
                <a:lnTo>
                  <a:pt x="175259" y="246380"/>
                </a:lnTo>
                <a:lnTo>
                  <a:pt x="237490" y="213360"/>
                </a:lnTo>
                <a:lnTo>
                  <a:pt x="303529" y="193039"/>
                </a:lnTo>
                <a:lnTo>
                  <a:pt x="322579" y="190500"/>
                </a:lnTo>
                <a:lnTo>
                  <a:pt x="337820" y="189230"/>
                </a:lnTo>
                <a:lnTo>
                  <a:pt x="749869" y="189230"/>
                </a:lnTo>
                <a:lnTo>
                  <a:pt x="754379" y="58419"/>
                </a:lnTo>
                <a:lnTo>
                  <a:pt x="751840" y="39369"/>
                </a:lnTo>
                <a:lnTo>
                  <a:pt x="730250" y="25400"/>
                </a:lnTo>
                <a:lnTo>
                  <a:pt x="4445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02410" y="4425950"/>
            <a:ext cx="754380" cy="316230"/>
          </a:xfrm>
          <a:custGeom>
            <a:avLst/>
            <a:gdLst/>
            <a:ahLst/>
            <a:cxnLst/>
            <a:rect l="l" t="t" r="r" b="b"/>
            <a:pathLst>
              <a:path w="754380" h="316229">
                <a:moveTo>
                  <a:pt x="8890" y="31750"/>
                </a:moveTo>
                <a:lnTo>
                  <a:pt x="20320" y="10160"/>
                </a:lnTo>
                <a:lnTo>
                  <a:pt x="31750" y="2539"/>
                </a:lnTo>
                <a:lnTo>
                  <a:pt x="44450" y="0"/>
                </a:lnTo>
                <a:lnTo>
                  <a:pt x="730250" y="25400"/>
                </a:lnTo>
                <a:lnTo>
                  <a:pt x="751840" y="39369"/>
                </a:lnTo>
                <a:lnTo>
                  <a:pt x="754379" y="58419"/>
                </a:lnTo>
                <a:lnTo>
                  <a:pt x="745490" y="316230"/>
                </a:lnTo>
                <a:lnTo>
                  <a:pt x="623570" y="313689"/>
                </a:lnTo>
                <a:lnTo>
                  <a:pt x="567690" y="261619"/>
                </a:lnTo>
                <a:lnTo>
                  <a:pt x="505459" y="223519"/>
                </a:lnTo>
                <a:lnTo>
                  <a:pt x="439420" y="199389"/>
                </a:lnTo>
                <a:lnTo>
                  <a:pt x="370840" y="189230"/>
                </a:lnTo>
                <a:lnTo>
                  <a:pt x="337820" y="189230"/>
                </a:lnTo>
                <a:lnTo>
                  <a:pt x="237490" y="213360"/>
                </a:lnTo>
                <a:lnTo>
                  <a:pt x="175259" y="246380"/>
                </a:lnTo>
                <a:lnTo>
                  <a:pt x="119380" y="295910"/>
                </a:lnTo>
                <a:lnTo>
                  <a:pt x="0" y="292100"/>
                </a:lnTo>
                <a:lnTo>
                  <a:pt x="8890" y="3175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517650" y="5123179"/>
            <a:ext cx="745490" cy="290830"/>
          </a:xfrm>
          <a:custGeom>
            <a:avLst/>
            <a:gdLst/>
            <a:ahLst/>
            <a:cxnLst/>
            <a:rect l="l" t="t" r="r" b="b"/>
            <a:pathLst>
              <a:path w="745489" h="290829">
                <a:moveTo>
                  <a:pt x="121919" y="0"/>
                </a:moveTo>
                <a:lnTo>
                  <a:pt x="0" y="0"/>
                </a:lnTo>
                <a:lnTo>
                  <a:pt x="0" y="259080"/>
                </a:lnTo>
                <a:lnTo>
                  <a:pt x="2540" y="278130"/>
                </a:lnTo>
                <a:lnTo>
                  <a:pt x="24130" y="289560"/>
                </a:lnTo>
                <a:lnTo>
                  <a:pt x="721360" y="290830"/>
                </a:lnTo>
                <a:lnTo>
                  <a:pt x="740410" y="280670"/>
                </a:lnTo>
                <a:lnTo>
                  <a:pt x="745489" y="259080"/>
                </a:lnTo>
                <a:lnTo>
                  <a:pt x="745489" y="113030"/>
                </a:lnTo>
                <a:lnTo>
                  <a:pt x="378460" y="113030"/>
                </a:lnTo>
                <a:lnTo>
                  <a:pt x="309880" y="105410"/>
                </a:lnTo>
                <a:lnTo>
                  <a:pt x="242569" y="83820"/>
                </a:lnTo>
                <a:lnTo>
                  <a:pt x="179069" y="49530"/>
                </a:lnTo>
                <a:lnTo>
                  <a:pt x="121919" y="0"/>
                </a:lnTo>
                <a:close/>
              </a:path>
              <a:path w="745489" h="290829">
                <a:moveTo>
                  <a:pt x="745489" y="0"/>
                </a:moveTo>
                <a:lnTo>
                  <a:pt x="624839" y="0"/>
                </a:lnTo>
                <a:lnTo>
                  <a:pt x="570230" y="52070"/>
                </a:lnTo>
                <a:lnTo>
                  <a:pt x="510539" y="86360"/>
                </a:lnTo>
                <a:lnTo>
                  <a:pt x="445769" y="107950"/>
                </a:lnTo>
                <a:lnTo>
                  <a:pt x="378460" y="113030"/>
                </a:lnTo>
                <a:lnTo>
                  <a:pt x="745489" y="113030"/>
                </a:lnTo>
                <a:lnTo>
                  <a:pt x="74548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517650" y="5123179"/>
            <a:ext cx="745490" cy="290830"/>
          </a:xfrm>
          <a:custGeom>
            <a:avLst/>
            <a:gdLst/>
            <a:ahLst/>
            <a:cxnLst/>
            <a:rect l="l" t="t" r="r" b="b"/>
            <a:pathLst>
              <a:path w="745489" h="290829">
                <a:moveTo>
                  <a:pt x="745489" y="259080"/>
                </a:moveTo>
                <a:lnTo>
                  <a:pt x="740410" y="280670"/>
                </a:lnTo>
                <a:lnTo>
                  <a:pt x="721360" y="290830"/>
                </a:lnTo>
                <a:lnTo>
                  <a:pt x="24130" y="289560"/>
                </a:lnTo>
                <a:lnTo>
                  <a:pt x="2540" y="278130"/>
                </a:lnTo>
                <a:lnTo>
                  <a:pt x="0" y="259080"/>
                </a:lnTo>
                <a:lnTo>
                  <a:pt x="0" y="0"/>
                </a:lnTo>
                <a:lnTo>
                  <a:pt x="121919" y="0"/>
                </a:lnTo>
                <a:lnTo>
                  <a:pt x="179069" y="49530"/>
                </a:lnTo>
                <a:lnTo>
                  <a:pt x="242569" y="83820"/>
                </a:lnTo>
                <a:lnTo>
                  <a:pt x="309880" y="105410"/>
                </a:lnTo>
                <a:lnTo>
                  <a:pt x="378460" y="113030"/>
                </a:lnTo>
                <a:lnTo>
                  <a:pt x="445769" y="107950"/>
                </a:lnTo>
                <a:lnTo>
                  <a:pt x="510539" y="86360"/>
                </a:lnTo>
                <a:lnTo>
                  <a:pt x="570230" y="52070"/>
                </a:lnTo>
                <a:lnTo>
                  <a:pt x="624839" y="0"/>
                </a:lnTo>
                <a:lnTo>
                  <a:pt x="745489" y="0"/>
                </a:lnTo>
                <a:lnTo>
                  <a:pt x="745489" y="25908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358900" y="2768600"/>
            <a:ext cx="1061720" cy="185420"/>
          </a:xfrm>
          <a:custGeom>
            <a:avLst/>
            <a:gdLst/>
            <a:ahLst/>
            <a:cxnLst/>
            <a:rect l="l" t="t" r="r" b="b"/>
            <a:pathLst>
              <a:path w="1061720" h="185419">
                <a:moveTo>
                  <a:pt x="0" y="0"/>
                </a:moveTo>
                <a:lnTo>
                  <a:pt x="1061720" y="0"/>
                </a:lnTo>
                <a:lnTo>
                  <a:pt x="1061720" y="185420"/>
                </a:lnTo>
                <a:lnTo>
                  <a:pt x="0" y="185420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358900" y="2768600"/>
            <a:ext cx="1061720" cy="185420"/>
          </a:xfrm>
          <a:custGeom>
            <a:avLst/>
            <a:gdLst/>
            <a:ahLst/>
            <a:cxnLst/>
            <a:rect l="l" t="t" r="r" b="b"/>
            <a:pathLst>
              <a:path w="1061720" h="185419">
                <a:moveTo>
                  <a:pt x="0" y="0"/>
                </a:moveTo>
                <a:lnTo>
                  <a:pt x="1061720" y="0"/>
                </a:lnTo>
                <a:lnTo>
                  <a:pt x="1061720" y="185420"/>
                </a:lnTo>
                <a:lnTo>
                  <a:pt x="0" y="185420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66519" y="5416550"/>
            <a:ext cx="1061720" cy="187960"/>
          </a:xfrm>
          <a:custGeom>
            <a:avLst/>
            <a:gdLst/>
            <a:ahLst/>
            <a:cxnLst/>
            <a:rect l="l" t="t" r="r" b="b"/>
            <a:pathLst>
              <a:path w="1061720" h="187960">
                <a:moveTo>
                  <a:pt x="0" y="0"/>
                </a:moveTo>
                <a:lnTo>
                  <a:pt x="1061720" y="0"/>
                </a:lnTo>
                <a:lnTo>
                  <a:pt x="1061720" y="187959"/>
                </a:lnTo>
                <a:lnTo>
                  <a:pt x="0" y="187959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366519" y="5416550"/>
            <a:ext cx="1061720" cy="187960"/>
          </a:xfrm>
          <a:custGeom>
            <a:avLst/>
            <a:gdLst/>
            <a:ahLst/>
            <a:cxnLst/>
            <a:rect l="l" t="t" r="r" b="b"/>
            <a:pathLst>
              <a:path w="1061720" h="187960">
                <a:moveTo>
                  <a:pt x="0" y="0"/>
                </a:moveTo>
                <a:lnTo>
                  <a:pt x="1061720" y="0"/>
                </a:lnTo>
                <a:lnTo>
                  <a:pt x="1061720" y="187959"/>
                </a:lnTo>
                <a:lnTo>
                  <a:pt x="0" y="18795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007110" y="4150359"/>
            <a:ext cx="91440" cy="11430"/>
          </a:xfrm>
          <a:custGeom>
            <a:avLst/>
            <a:gdLst/>
            <a:ahLst/>
            <a:cxnLst/>
            <a:rect l="l" t="t" r="r" b="b"/>
            <a:pathLst>
              <a:path w="91440" h="11429">
                <a:moveTo>
                  <a:pt x="0" y="0"/>
                </a:moveTo>
                <a:lnTo>
                  <a:pt x="0" y="8889"/>
                </a:lnTo>
                <a:lnTo>
                  <a:pt x="91440" y="11429"/>
                </a:lnTo>
                <a:lnTo>
                  <a:pt x="9144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44269" y="4152900"/>
            <a:ext cx="92710" cy="11430"/>
          </a:xfrm>
          <a:custGeom>
            <a:avLst/>
            <a:gdLst/>
            <a:ahLst/>
            <a:cxnLst/>
            <a:rect l="l" t="t" r="r" b="b"/>
            <a:pathLst>
              <a:path w="92709" h="11429">
                <a:moveTo>
                  <a:pt x="0" y="0"/>
                </a:moveTo>
                <a:lnTo>
                  <a:pt x="0" y="8889"/>
                </a:lnTo>
                <a:lnTo>
                  <a:pt x="92710" y="11430"/>
                </a:lnTo>
                <a:lnTo>
                  <a:pt x="9271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82700" y="4157979"/>
            <a:ext cx="92710" cy="11430"/>
          </a:xfrm>
          <a:custGeom>
            <a:avLst/>
            <a:gdLst/>
            <a:ahLst/>
            <a:cxnLst/>
            <a:rect l="l" t="t" r="r" b="b"/>
            <a:pathLst>
              <a:path w="92709" h="11429">
                <a:moveTo>
                  <a:pt x="0" y="0"/>
                </a:moveTo>
                <a:lnTo>
                  <a:pt x="0" y="8890"/>
                </a:lnTo>
                <a:lnTo>
                  <a:pt x="92709" y="11430"/>
                </a:lnTo>
                <a:lnTo>
                  <a:pt x="92709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22400" y="4161790"/>
            <a:ext cx="92710" cy="12700"/>
          </a:xfrm>
          <a:custGeom>
            <a:avLst/>
            <a:gdLst/>
            <a:ahLst/>
            <a:cxnLst/>
            <a:rect l="l" t="t" r="r" b="b"/>
            <a:pathLst>
              <a:path w="92709" h="12700">
                <a:moveTo>
                  <a:pt x="0" y="0"/>
                </a:moveTo>
                <a:lnTo>
                  <a:pt x="0" y="8890"/>
                </a:lnTo>
                <a:lnTo>
                  <a:pt x="92709" y="12700"/>
                </a:lnTo>
                <a:lnTo>
                  <a:pt x="92709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562100" y="4166870"/>
            <a:ext cx="91440" cy="11430"/>
          </a:xfrm>
          <a:custGeom>
            <a:avLst/>
            <a:gdLst/>
            <a:ahLst/>
            <a:cxnLst/>
            <a:rect l="l" t="t" r="r" b="b"/>
            <a:pathLst>
              <a:path w="91439" h="11429">
                <a:moveTo>
                  <a:pt x="0" y="0"/>
                </a:moveTo>
                <a:lnTo>
                  <a:pt x="0" y="8889"/>
                </a:lnTo>
                <a:lnTo>
                  <a:pt x="91439" y="11429"/>
                </a:lnTo>
                <a:lnTo>
                  <a:pt x="91439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700529" y="4170679"/>
            <a:ext cx="93980" cy="12700"/>
          </a:xfrm>
          <a:custGeom>
            <a:avLst/>
            <a:gdLst/>
            <a:ahLst/>
            <a:cxnLst/>
            <a:rect l="l" t="t" r="r" b="b"/>
            <a:pathLst>
              <a:path w="93980" h="12700">
                <a:moveTo>
                  <a:pt x="0" y="0"/>
                </a:moveTo>
                <a:lnTo>
                  <a:pt x="0" y="10160"/>
                </a:lnTo>
                <a:lnTo>
                  <a:pt x="93980" y="12700"/>
                </a:lnTo>
                <a:lnTo>
                  <a:pt x="9398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840229" y="4175759"/>
            <a:ext cx="92710" cy="11430"/>
          </a:xfrm>
          <a:custGeom>
            <a:avLst/>
            <a:gdLst/>
            <a:ahLst/>
            <a:cxnLst/>
            <a:rect l="l" t="t" r="r" b="b"/>
            <a:pathLst>
              <a:path w="92710" h="11429">
                <a:moveTo>
                  <a:pt x="0" y="0"/>
                </a:moveTo>
                <a:lnTo>
                  <a:pt x="0" y="8889"/>
                </a:lnTo>
                <a:lnTo>
                  <a:pt x="92709" y="11429"/>
                </a:lnTo>
                <a:lnTo>
                  <a:pt x="92709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78660" y="4180840"/>
            <a:ext cx="92710" cy="11430"/>
          </a:xfrm>
          <a:custGeom>
            <a:avLst/>
            <a:gdLst/>
            <a:ahLst/>
            <a:cxnLst/>
            <a:rect l="l" t="t" r="r" b="b"/>
            <a:pathLst>
              <a:path w="92710" h="11429">
                <a:moveTo>
                  <a:pt x="0" y="0"/>
                </a:moveTo>
                <a:lnTo>
                  <a:pt x="0" y="7620"/>
                </a:lnTo>
                <a:lnTo>
                  <a:pt x="92709" y="11430"/>
                </a:lnTo>
                <a:lnTo>
                  <a:pt x="92709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118360" y="4184650"/>
            <a:ext cx="92710" cy="11430"/>
          </a:xfrm>
          <a:custGeom>
            <a:avLst/>
            <a:gdLst/>
            <a:ahLst/>
            <a:cxnLst/>
            <a:rect l="l" t="t" r="r" b="b"/>
            <a:pathLst>
              <a:path w="92710" h="11429">
                <a:moveTo>
                  <a:pt x="0" y="0"/>
                </a:moveTo>
                <a:lnTo>
                  <a:pt x="0" y="8889"/>
                </a:lnTo>
                <a:lnTo>
                  <a:pt x="92709" y="11430"/>
                </a:lnTo>
                <a:lnTo>
                  <a:pt x="92709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56789" y="4188459"/>
            <a:ext cx="92710" cy="12700"/>
          </a:xfrm>
          <a:custGeom>
            <a:avLst/>
            <a:gdLst/>
            <a:ahLst/>
            <a:cxnLst/>
            <a:rect l="l" t="t" r="r" b="b"/>
            <a:pathLst>
              <a:path w="92710" h="12700">
                <a:moveTo>
                  <a:pt x="0" y="0"/>
                </a:moveTo>
                <a:lnTo>
                  <a:pt x="0" y="10159"/>
                </a:lnTo>
                <a:lnTo>
                  <a:pt x="92710" y="12700"/>
                </a:lnTo>
                <a:lnTo>
                  <a:pt x="9271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396489" y="4193540"/>
            <a:ext cx="92710" cy="11430"/>
          </a:xfrm>
          <a:custGeom>
            <a:avLst/>
            <a:gdLst/>
            <a:ahLst/>
            <a:cxnLst/>
            <a:rect l="l" t="t" r="r" b="b"/>
            <a:pathLst>
              <a:path w="92710" h="11429">
                <a:moveTo>
                  <a:pt x="0" y="0"/>
                </a:moveTo>
                <a:lnTo>
                  <a:pt x="0" y="10160"/>
                </a:lnTo>
                <a:lnTo>
                  <a:pt x="92710" y="11430"/>
                </a:lnTo>
                <a:lnTo>
                  <a:pt x="92710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34920" y="4198620"/>
            <a:ext cx="92710" cy="10160"/>
          </a:xfrm>
          <a:custGeom>
            <a:avLst/>
            <a:gdLst/>
            <a:ahLst/>
            <a:cxnLst/>
            <a:rect l="l" t="t" r="r" b="b"/>
            <a:pathLst>
              <a:path w="92710" h="10160">
                <a:moveTo>
                  <a:pt x="0" y="0"/>
                </a:moveTo>
                <a:lnTo>
                  <a:pt x="0" y="8889"/>
                </a:lnTo>
                <a:lnTo>
                  <a:pt x="92710" y="10159"/>
                </a:lnTo>
                <a:lnTo>
                  <a:pt x="92710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673350" y="4203700"/>
            <a:ext cx="88900" cy="11430"/>
          </a:xfrm>
          <a:custGeom>
            <a:avLst/>
            <a:gdLst/>
            <a:ahLst/>
            <a:cxnLst/>
            <a:rect l="l" t="t" r="r" b="b"/>
            <a:pathLst>
              <a:path w="88900" h="11429">
                <a:moveTo>
                  <a:pt x="0" y="0"/>
                </a:moveTo>
                <a:lnTo>
                  <a:pt x="0" y="7619"/>
                </a:lnTo>
                <a:lnTo>
                  <a:pt x="88900" y="11430"/>
                </a:lnTo>
                <a:lnTo>
                  <a:pt x="8890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25650" y="3126739"/>
            <a:ext cx="49530" cy="82550"/>
          </a:xfrm>
          <a:custGeom>
            <a:avLst/>
            <a:gdLst/>
            <a:ahLst/>
            <a:cxnLst/>
            <a:rect l="l" t="t" r="r" b="b"/>
            <a:pathLst>
              <a:path w="49530" h="82550">
                <a:moveTo>
                  <a:pt x="41910" y="0"/>
                </a:moveTo>
                <a:lnTo>
                  <a:pt x="0" y="78739"/>
                </a:lnTo>
                <a:lnTo>
                  <a:pt x="8889" y="82550"/>
                </a:lnTo>
                <a:lnTo>
                  <a:pt x="49530" y="5080"/>
                </a:lnTo>
                <a:lnTo>
                  <a:pt x="419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963420" y="3244850"/>
            <a:ext cx="49530" cy="83820"/>
          </a:xfrm>
          <a:custGeom>
            <a:avLst/>
            <a:gdLst/>
            <a:ahLst/>
            <a:cxnLst/>
            <a:rect l="l" t="t" r="r" b="b"/>
            <a:pathLst>
              <a:path w="49530" h="83820">
                <a:moveTo>
                  <a:pt x="40640" y="0"/>
                </a:moveTo>
                <a:lnTo>
                  <a:pt x="0" y="78739"/>
                </a:lnTo>
                <a:lnTo>
                  <a:pt x="6350" y="83820"/>
                </a:lnTo>
                <a:lnTo>
                  <a:pt x="49530" y="3810"/>
                </a:lnTo>
                <a:lnTo>
                  <a:pt x="406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898650" y="3364229"/>
            <a:ext cx="50800" cy="82550"/>
          </a:xfrm>
          <a:custGeom>
            <a:avLst/>
            <a:gdLst/>
            <a:ahLst/>
            <a:cxnLst/>
            <a:rect l="l" t="t" r="r" b="b"/>
            <a:pathLst>
              <a:path w="50800" h="82550">
                <a:moveTo>
                  <a:pt x="43180" y="0"/>
                </a:moveTo>
                <a:lnTo>
                  <a:pt x="0" y="78740"/>
                </a:lnTo>
                <a:lnTo>
                  <a:pt x="7619" y="82550"/>
                </a:lnTo>
                <a:lnTo>
                  <a:pt x="50800" y="3810"/>
                </a:lnTo>
                <a:lnTo>
                  <a:pt x="431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835150" y="3482340"/>
            <a:ext cx="50800" cy="83820"/>
          </a:xfrm>
          <a:custGeom>
            <a:avLst/>
            <a:gdLst/>
            <a:ahLst/>
            <a:cxnLst/>
            <a:rect l="l" t="t" r="r" b="b"/>
            <a:pathLst>
              <a:path w="50800" h="83820">
                <a:moveTo>
                  <a:pt x="44450" y="0"/>
                </a:moveTo>
                <a:lnTo>
                  <a:pt x="0" y="78739"/>
                </a:lnTo>
                <a:lnTo>
                  <a:pt x="8889" y="83820"/>
                </a:lnTo>
                <a:lnTo>
                  <a:pt x="50800" y="3810"/>
                </a:lnTo>
                <a:lnTo>
                  <a:pt x="444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772920" y="3600450"/>
            <a:ext cx="49530" cy="83820"/>
          </a:xfrm>
          <a:custGeom>
            <a:avLst/>
            <a:gdLst/>
            <a:ahLst/>
            <a:cxnLst/>
            <a:rect l="l" t="t" r="r" b="b"/>
            <a:pathLst>
              <a:path w="49530" h="83820">
                <a:moveTo>
                  <a:pt x="40640" y="0"/>
                </a:moveTo>
                <a:lnTo>
                  <a:pt x="0" y="80010"/>
                </a:lnTo>
                <a:lnTo>
                  <a:pt x="7619" y="83819"/>
                </a:lnTo>
                <a:lnTo>
                  <a:pt x="49530" y="5079"/>
                </a:lnTo>
                <a:lnTo>
                  <a:pt x="406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708150" y="3719829"/>
            <a:ext cx="50800" cy="85090"/>
          </a:xfrm>
          <a:custGeom>
            <a:avLst/>
            <a:gdLst/>
            <a:ahLst/>
            <a:cxnLst/>
            <a:rect l="l" t="t" r="r" b="b"/>
            <a:pathLst>
              <a:path w="50800" h="85089">
                <a:moveTo>
                  <a:pt x="43180" y="0"/>
                </a:moveTo>
                <a:lnTo>
                  <a:pt x="0" y="81280"/>
                </a:lnTo>
                <a:lnTo>
                  <a:pt x="6350" y="85090"/>
                </a:lnTo>
                <a:lnTo>
                  <a:pt x="50800" y="3810"/>
                </a:lnTo>
                <a:lnTo>
                  <a:pt x="431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705610" y="5157470"/>
            <a:ext cx="54610" cy="81280"/>
          </a:xfrm>
          <a:custGeom>
            <a:avLst/>
            <a:gdLst/>
            <a:ahLst/>
            <a:cxnLst/>
            <a:rect l="l" t="t" r="r" b="b"/>
            <a:pathLst>
              <a:path w="54610" h="81279">
                <a:moveTo>
                  <a:pt x="46989" y="0"/>
                </a:moveTo>
                <a:lnTo>
                  <a:pt x="0" y="76199"/>
                </a:lnTo>
                <a:lnTo>
                  <a:pt x="7619" y="81279"/>
                </a:lnTo>
                <a:lnTo>
                  <a:pt x="54609" y="3809"/>
                </a:lnTo>
                <a:lnTo>
                  <a:pt x="469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774189" y="5041900"/>
            <a:ext cx="54610" cy="82550"/>
          </a:xfrm>
          <a:custGeom>
            <a:avLst/>
            <a:gdLst/>
            <a:ahLst/>
            <a:cxnLst/>
            <a:rect l="l" t="t" r="r" b="b"/>
            <a:pathLst>
              <a:path w="54610" h="82550">
                <a:moveTo>
                  <a:pt x="46990" y="0"/>
                </a:moveTo>
                <a:lnTo>
                  <a:pt x="0" y="77469"/>
                </a:lnTo>
                <a:lnTo>
                  <a:pt x="8890" y="82550"/>
                </a:lnTo>
                <a:lnTo>
                  <a:pt x="54610" y="5080"/>
                </a:lnTo>
                <a:lnTo>
                  <a:pt x="4699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44039" y="4927600"/>
            <a:ext cx="54610" cy="81280"/>
          </a:xfrm>
          <a:custGeom>
            <a:avLst/>
            <a:gdLst/>
            <a:ahLst/>
            <a:cxnLst/>
            <a:rect l="l" t="t" r="r" b="b"/>
            <a:pathLst>
              <a:path w="54610" h="81279">
                <a:moveTo>
                  <a:pt x="48260" y="0"/>
                </a:moveTo>
                <a:lnTo>
                  <a:pt x="0" y="77469"/>
                </a:lnTo>
                <a:lnTo>
                  <a:pt x="7620" y="81280"/>
                </a:lnTo>
                <a:lnTo>
                  <a:pt x="54610" y="3810"/>
                </a:lnTo>
                <a:lnTo>
                  <a:pt x="482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915160" y="4812029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39" h="81279">
                <a:moveTo>
                  <a:pt x="48259" y="0"/>
                </a:moveTo>
                <a:lnTo>
                  <a:pt x="0" y="77470"/>
                </a:lnTo>
                <a:lnTo>
                  <a:pt x="7619" y="81280"/>
                </a:lnTo>
                <a:lnTo>
                  <a:pt x="53339" y="3810"/>
                </a:lnTo>
                <a:lnTo>
                  <a:pt x="482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985010" y="4695190"/>
            <a:ext cx="54610" cy="81280"/>
          </a:xfrm>
          <a:custGeom>
            <a:avLst/>
            <a:gdLst/>
            <a:ahLst/>
            <a:cxnLst/>
            <a:rect l="l" t="t" r="r" b="b"/>
            <a:pathLst>
              <a:path w="54610" h="81279">
                <a:moveTo>
                  <a:pt x="48259" y="0"/>
                </a:moveTo>
                <a:lnTo>
                  <a:pt x="0" y="77470"/>
                </a:lnTo>
                <a:lnTo>
                  <a:pt x="7619" y="81280"/>
                </a:lnTo>
                <a:lnTo>
                  <a:pt x="54609" y="5080"/>
                </a:lnTo>
                <a:lnTo>
                  <a:pt x="4825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057400" y="4631690"/>
            <a:ext cx="22860" cy="30480"/>
          </a:xfrm>
          <a:custGeom>
            <a:avLst/>
            <a:gdLst/>
            <a:ahLst/>
            <a:cxnLst/>
            <a:rect l="l" t="t" r="r" b="b"/>
            <a:pathLst>
              <a:path w="22860" h="30479">
                <a:moveTo>
                  <a:pt x="15239" y="0"/>
                </a:moveTo>
                <a:lnTo>
                  <a:pt x="0" y="25400"/>
                </a:lnTo>
                <a:lnTo>
                  <a:pt x="6350" y="30480"/>
                </a:lnTo>
                <a:lnTo>
                  <a:pt x="22860" y="3810"/>
                </a:lnTo>
                <a:lnTo>
                  <a:pt x="20319" y="1270"/>
                </a:lnTo>
                <a:lnTo>
                  <a:pt x="152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7230" y="2399029"/>
            <a:ext cx="2429510" cy="3562350"/>
          </a:xfrm>
          <a:custGeom>
            <a:avLst/>
            <a:gdLst/>
            <a:ahLst/>
            <a:cxnLst/>
            <a:rect l="l" t="t" r="r" b="b"/>
            <a:pathLst>
              <a:path w="2429510" h="3562350">
                <a:moveTo>
                  <a:pt x="0" y="0"/>
                </a:moveTo>
                <a:lnTo>
                  <a:pt x="2429510" y="0"/>
                </a:lnTo>
                <a:lnTo>
                  <a:pt x="2429510" y="3562350"/>
                </a:lnTo>
                <a:lnTo>
                  <a:pt x="0" y="3562350"/>
                </a:lnTo>
                <a:lnTo>
                  <a:pt x="0" y="0"/>
                </a:lnTo>
                <a:close/>
              </a:path>
            </a:pathLst>
          </a:custGeom>
          <a:ln w="2032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643379" y="1879600"/>
            <a:ext cx="932180" cy="115570"/>
          </a:xfrm>
          <a:custGeom>
            <a:avLst/>
            <a:gdLst/>
            <a:ahLst/>
            <a:cxnLst/>
            <a:rect l="l" t="t" r="r" b="b"/>
            <a:pathLst>
              <a:path w="932180" h="115569">
                <a:moveTo>
                  <a:pt x="0" y="115570"/>
                </a:moveTo>
                <a:lnTo>
                  <a:pt x="932180" y="115570"/>
                </a:lnTo>
                <a:lnTo>
                  <a:pt x="932180" y="0"/>
                </a:lnTo>
                <a:lnTo>
                  <a:pt x="0" y="0"/>
                </a:lnTo>
                <a:lnTo>
                  <a:pt x="0" y="11557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643379" y="1879600"/>
            <a:ext cx="932180" cy="118110"/>
          </a:xfrm>
          <a:custGeom>
            <a:avLst/>
            <a:gdLst/>
            <a:ahLst/>
            <a:cxnLst/>
            <a:rect l="l" t="t" r="r" b="b"/>
            <a:pathLst>
              <a:path w="932180" h="118110">
                <a:moveTo>
                  <a:pt x="0" y="0"/>
                </a:moveTo>
                <a:lnTo>
                  <a:pt x="932180" y="0"/>
                </a:lnTo>
                <a:lnTo>
                  <a:pt x="932180" y="118110"/>
                </a:lnTo>
                <a:lnTo>
                  <a:pt x="0" y="118110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725420" y="1478280"/>
            <a:ext cx="252730" cy="965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465580" y="1158239"/>
            <a:ext cx="1286510" cy="736600"/>
          </a:xfrm>
          <a:custGeom>
            <a:avLst/>
            <a:gdLst/>
            <a:ahLst/>
            <a:cxnLst/>
            <a:rect l="l" t="t" r="r" b="b"/>
            <a:pathLst>
              <a:path w="1286510" h="736600">
                <a:moveTo>
                  <a:pt x="1195070" y="0"/>
                </a:moveTo>
                <a:lnTo>
                  <a:pt x="92709" y="0"/>
                </a:lnTo>
                <a:lnTo>
                  <a:pt x="55879" y="7620"/>
                </a:lnTo>
                <a:lnTo>
                  <a:pt x="26669" y="26670"/>
                </a:lnTo>
                <a:lnTo>
                  <a:pt x="6350" y="55880"/>
                </a:lnTo>
                <a:lnTo>
                  <a:pt x="0" y="90170"/>
                </a:lnTo>
                <a:lnTo>
                  <a:pt x="0" y="646430"/>
                </a:lnTo>
                <a:lnTo>
                  <a:pt x="7619" y="681989"/>
                </a:lnTo>
                <a:lnTo>
                  <a:pt x="26669" y="711200"/>
                </a:lnTo>
                <a:lnTo>
                  <a:pt x="57150" y="730250"/>
                </a:lnTo>
                <a:lnTo>
                  <a:pt x="92709" y="736600"/>
                </a:lnTo>
                <a:lnTo>
                  <a:pt x="1195070" y="736600"/>
                </a:lnTo>
                <a:lnTo>
                  <a:pt x="1231900" y="727710"/>
                </a:lnTo>
                <a:lnTo>
                  <a:pt x="1259839" y="708660"/>
                </a:lnTo>
                <a:lnTo>
                  <a:pt x="1280159" y="679450"/>
                </a:lnTo>
                <a:lnTo>
                  <a:pt x="1286509" y="662939"/>
                </a:lnTo>
                <a:lnTo>
                  <a:pt x="1286509" y="90170"/>
                </a:lnTo>
                <a:lnTo>
                  <a:pt x="1259839" y="26670"/>
                </a:lnTo>
                <a:lnTo>
                  <a:pt x="1211580" y="1270"/>
                </a:lnTo>
                <a:lnTo>
                  <a:pt x="1195070" y="0"/>
                </a:lnTo>
                <a:close/>
              </a:path>
            </a:pathLst>
          </a:custGeom>
          <a:solidFill>
            <a:srgbClr val="769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65580" y="1158239"/>
            <a:ext cx="1286510" cy="736600"/>
          </a:xfrm>
          <a:custGeom>
            <a:avLst/>
            <a:gdLst/>
            <a:ahLst/>
            <a:cxnLst/>
            <a:rect l="l" t="t" r="r" b="b"/>
            <a:pathLst>
              <a:path w="1286510" h="736600">
                <a:moveTo>
                  <a:pt x="92709" y="0"/>
                </a:moveTo>
                <a:lnTo>
                  <a:pt x="1195070" y="0"/>
                </a:lnTo>
                <a:lnTo>
                  <a:pt x="1211580" y="1270"/>
                </a:lnTo>
                <a:lnTo>
                  <a:pt x="1229359" y="7620"/>
                </a:lnTo>
                <a:lnTo>
                  <a:pt x="1259839" y="26670"/>
                </a:lnTo>
                <a:lnTo>
                  <a:pt x="1278889" y="54610"/>
                </a:lnTo>
                <a:lnTo>
                  <a:pt x="1286509" y="90170"/>
                </a:lnTo>
                <a:lnTo>
                  <a:pt x="1286509" y="646430"/>
                </a:lnTo>
                <a:lnTo>
                  <a:pt x="1286509" y="662939"/>
                </a:lnTo>
                <a:lnTo>
                  <a:pt x="1280159" y="679450"/>
                </a:lnTo>
                <a:lnTo>
                  <a:pt x="1259839" y="708660"/>
                </a:lnTo>
                <a:lnTo>
                  <a:pt x="1231900" y="727710"/>
                </a:lnTo>
                <a:lnTo>
                  <a:pt x="1195070" y="736600"/>
                </a:lnTo>
                <a:lnTo>
                  <a:pt x="92709" y="736600"/>
                </a:lnTo>
                <a:lnTo>
                  <a:pt x="57150" y="730250"/>
                </a:lnTo>
                <a:lnTo>
                  <a:pt x="26669" y="711200"/>
                </a:lnTo>
                <a:lnTo>
                  <a:pt x="7619" y="681989"/>
                </a:lnTo>
                <a:lnTo>
                  <a:pt x="0" y="646430"/>
                </a:lnTo>
                <a:lnTo>
                  <a:pt x="0" y="90170"/>
                </a:lnTo>
                <a:lnTo>
                  <a:pt x="6350" y="55880"/>
                </a:lnTo>
                <a:lnTo>
                  <a:pt x="26669" y="26670"/>
                </a:lnTo>
                <a:lnTo>
                  <a:pt x="55879" y="7620"/>
                </a:lnTo>
                <a:lnTo>
                  <a:pt x="92709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37839" y="168656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3175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037839" y="168338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8889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037839" y="168021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0160">
            <a:solidFill>
              <a:srgbClr val="6D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037839" y="167386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016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037839" y="1668779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270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037839" y="166370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0159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037839" y="165735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0159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037839" y="1653539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0160">
            <a:solidFill>
              <a:srgbClr val="90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037839" y="1640839"/>
            <a:ext cx="256540" cy="11430"/>
          </a:xfrm>
          <a:custGeom>
            <a:avLst/>
            <a:gdLst/>
            <a:ahLst/>
            <a:cxnLst/>
            <a:rect l="l" t="t" r="r" b="b"/>
            <a:pathLst>
              <a:path w="256539" h="11430">
                <a:moveTo>
                  <a:pt x="0" y="11430"/>
                </a:moveTo>
                <a:lnTo>
                  <a:pt x="256539" y="11430"/>
                </a:lnTo>
                <a:lnTo>
                  <a:pt x="256539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037839" y="1635760"/>
            <a:ext cx="256540" cy="12700"/>
          </a:xfrm>
          <a:custGeom>
            <a:avLst/>
            <a:gdLst/>
            <a:ahLst/>
            <a:cxnLst/>
            <a:rect l="l" t="t" r="r" b="b"/>
            <a:pathLst>
              <a:path w="256539" h="12700">
                <a:moveTo>
                  <a:pt x="0" y="12700"/>
                </a:moveTo>
                <a:lnTo>
                  <a:pt x="256539" y="12700"/>
                </a:lnTo>
                <a:lnTo>
                  <a:pt x="25653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037839" y="163576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0160">
            <a:solidFill>
              <a:srgbClr val="9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037839" y="1630679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0160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037839" y="162560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0159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037839" y="161988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1429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037839" y="1614805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143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037839" y="1609089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1016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037839" y="1604644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8889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037839" y="1599564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8889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037839" y="1597660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539" y="0"/>
                </a:lnTo>
              </a:path>
            </a:pathLst>
          </a:custGeom>
          <a:ln w="5079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034029" y="1592580"/>
            <a:ext cx="260350" cy="7620"/>
          </a:xfrm>
          <a:custGeom>
            <a:avLst/>
            <a:gdLst/>
            <a:ahLst/>
            <a:cxnLst/>
            <a:rect l="l" t="t" r="r" b="b"/>
            <a:pathLst>
              <a:path w="260350" h="7619">
                <a:moveTo>
                  <a:pt x="260349" y="0"/>
                </a:moveTo>
                <a:lnTo>
                  <a:pt x="3809" y="0"/>
                </a:lnTo>
                <a:lnTo>
                  <a:pt x="0" y="2540"/>
                </a:lnTo>
                <a:lnTo>
                  <a:pt x="7619" y="2540"/>
                </a:lnTo>
                <a:lnTo>
                  <a:pt x="3809" y="7620"/>
                </a:lnTo>
                <a:lnTo>
                  <a:pt x="260349" y="7620"/>
                </a:lnTo>
                <a:lnTo>
                  <a:pt x="260349" y="0"/>
                </a:lnTo>
                <a:close/>
              </a:path>
              <a:path w="260350" h="7619">
                <a:moveTo>
                  <a:pt x="3809" y="0"/>
                </a:moveTo>
                <a:lnTo>
                  <a:pt x="0" y="0"/>
                </a:lnTo>
                <a:lnTo>
                  <a:pt x="0" y="2540"/>
                </a:lnTo>
                <a:lnTo>
                  <a:pt x="38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034029" y="1595119"/>
            <a:ext cx="7620" cy="95250"/>
          </a:xfrm>
          <a:custGeom>
            <a:avLst/>
            <a:gdLst/>
            <a:ahLst/>
            <a:cxnLst/>
            <a:rect l="l" t="t" r="r" b="b"/>
            <a:pathLst>
              <a:path w="7619" h="95250">
                <a:moveTo>
                  <a:pt x="0" y="92709"/>
                </a:moveTo>
                <a:lnTo>
                  <a:pt x="0" y="95250"/>
                </a:lnTo>
                <a:lnTo>
                  <a:pt x="3809" y="95250"/>
                </a:lnTo>
                <a:lnTo>
                  <a:pt x="0" y="92709"/>
                </a:lnTo>
                <a:close/>
              </a:path>
              <a:path w="7619" h="95250">
                <a:moveTo>
                  <a:pt x="7619" y="0"/>
                </a:moveTo>
                <a:lnTo>
                  <a:pt x="0" y="0"/>
                </a:lnTo>
                <a:lnTo>
                  <a:pt x="0" y="92709"/>
                </a:lnTo>
                <a:lnTo>
                  <a:pt x="3809" y="95250"/>
                </a:lnTo>
                <a:lnTo>
                  <a:pt x="3809" y="88900"/>
                </a:lnTo>
                <a:lnTo>
                  <a:pt x="7619" y="88900"/>
                </a:lnTo>
                <a:lnTo>
                  <a:pt x="7619" y="0"/>
                </a:lnTo>
                <a:close/>
              </a:path>
              <a:path w="7619" h="95250">
                <a:moveTo>
                  <a:pt x="7619" y="88900"/>
                </a:moveTo>
                <a:lnTo>
                  <a:pt x="3809" y="88900"/>
                </a:lnTo>
                <a:lnTo>
                  <a:pt x="7619" y="92709"/>
                </a:lnTo>
                <a:lnTo>
                  <a:pt x="7619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037839" y="1684020"/>
            <a:ext cx="260350" cy="6350"/>
          </a:xfrm>
          <a:custGeom>
            <a:avLst/>
            <a:gdLst/>
            <a:ahLst/>
            <a:cxnLst/>
            <a:rect l="l" t="t" r="r" b="b"/>
            <a:pathLst>
              <a:path w="260350" h="6350">
                <a:moveTo>
                  <a:pt x="256539" y="0"/>
                </a:moveTo>
                <a:lnTo>
                  <a:pt x="0" y="0"/>
                </a:lnTo>
                <a:lnTo>
                  <a:pt x="0" y="6350"/>
                </a:lnTo>
                <a:lnTo>
                  <a:pt x="256539" y="6350"/>
                </a:lnTo>
                <a:lnTo>
                  <a:pt x="260350" y="3809"/>
                </a:lnTo>
                <a:lnTo>
                  <a:pt x="254000" y="3809"/>
                </a:lnTo>
                <a:lnTo>
                  <a:pt x="256539" y="0"/>
                </a:lnTo>
                <a:close/>
              </a:path>
              <a:path w="260350" h="6350">
                <a:moveTo>
                  <a:pt x="260350" y="3809"/>
                </a:moveTo>
                <a:lnTo>
                  <a:pt x="256539" y="6350"/>
                </a:lnTo>
                <a:lnTo>
                  <a:pt x="260350" y="6350"/>
                </a:lnTo>
                <a:lnTo>
                  <a:pt x="26035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91840" y="1592580"/>
            <a:ext cx="6350" cy="95250"/>
          </a:xfrm>
          <a:custGeom>
            <a:avLst/>
            <a:gdLst/>
            <a:ahLst/>
            <a:cxnLst/>
            <a:rect l="l" t="t" r="r" b="b"/>
            <a:pathLst>
              <a:path w="6350" h="95250">
                <a:moveTo>
                  <a:pt x="0" y="2540"/>
                </a:moveTo>
                <a:lnTo>
                  <a:pt x="0" y="95250"/>
                </a:lnTo>
                <a:lnTo>
                  <a:pt x="6350" y="95250"/>
                </a:lnTo>
                <a:lnTo>
                  <a:pt x="6350" y="7620"/>
                </a:lnTo>
                <a:lnTo>
                  <a:pt x="2539" y="7620"/>
                </a:lnTo>
                <a:lnTo>
                  <a:pt x="0" y="2540"/>
                </a:lnTo>
                <a:close/>
              </a:path>
              <a:path w="6350" h="95250">
                <a:moveTo>
                  <a:pt x="2539" y="0"/>
                </a:moveTo>
                <a:lnTo>
                  <a:pt x="2539" y="7620"/>
                </a:lnTo>
                <a:lnTo>
                  <a:pt x="6350" y="7620"/>
                </a:lnTo>
                <a:lnTo>
                  <a:pt x="6350" y="2540"/>
                </a:lnTo>
                <a:lnTo>
                  <a:pt x="2539" y="0"/>
                </a:lnTo>
                <a:close/>
              </a:path>
              <a:path w="6350" h="95250">
                <a:moveTo>
                  <a:pt x="6350" y="0"/>
                </a:moveTo>
                <a:lnTo>
                  <a:pt x="2539" y="0"/>
                </a:lnTo>
                <a:lnTo>
                  <a:pt x="6350" y="2540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280409" y="1352550"/>
            <a:ext cx="812800" cy="576580"/>
          </a:xfrm>
          <a:custGeom>
            <a:avLst/>
            <a:gdLst/>
            <a:ahLst/>
            <a:cxnLst/>
            <a:rect l="l" t="t" r="r" b="b"/>
            <a:pathLst>
              <a:path w="812800" h="576580">
                <a:moveTo>
                  <a:pt x="753110" y="0"/>
                </a:moveTo>
                <a:lnTo>
                  <a:pt x="58419" y="0"/>
                </a:lnTo>
                <a:lnTo>
                  <a:pt x="35560" y="5079"/>
                </a:lnTo>
                <a:lnTo>
                  <a:pt x="16510" y="20320"/>
                </a:lnTo>
                <a:lnTo>
                  <a:pt x="0" y="72389"/>
                </a:lnTo>
                <a:lnTo>
                  <a:pt x="0" y="506729"/>
                </a:lnTo>
                <a:lnTo>
                  <a:pt x="16510" y="554989"/>
                </a:lnTo>
                <a:lnTo>
                  <a:pt x="34289" y="570229"/>
                </a:lnTo>
                <a:lnTo>
                  <a:pt x="58419" y="576579"/>
                </a:lnTo>
                <a:lnTo>
                  <a:pt x="753110" y="576579"/>
                </a:lnTo>
                <a:lnTo>
                  <a:pt x="795019" y="556260"/>
                </a:lnTo>
                <a:lnTo>
                  <a:pt x="812800" y="506729"/>
                </a:lnTo>
                <a:lnTo>
                  <a:pt x="812800" y="58420"/>
                </a:lnTo>
                <a:lnTo>
                  <a:pt x="808989" y="44450"/>
                </a:lnTo>
                <a:lnTo>
                  <a:pt x="796289" y="21589"/>
                </a:lnTo>
                <a:lnTo>
                  <a:pt x="777239" y="7620"/>
                </a:lnTo>
                <a:lnTo>
                  <a:pt x="753110" y="0"/>
                </a:lnTo>
                <a:close/>
              </a:path>
            </a:pathLst>
          </a:custGeom>
          <a:solidFill>
            <a:srgbClr val="769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80409" y="1352550"/>
            <a:ext cx="812800" cy="576580"/>
          </a:xfrm>
          <a:custGeom>
            <a:avLst/>
            <a:gdLst/>
            <a:ahLst/>
            <a:cxnLst/>
            <a:rect l="l" t="t" r="r" b="b"/>
            <a:pathLst>
              <a:path w="812800" h="576580">
                <a:moveTo>
                  <a:pt x="753110" y="0"/>
                </a:moveTo>
                <a:lnTo>
                  <a:pt x="58419" y="0"/>
                </a:lnTo>
                <a:lnTo>
                  <a:pt x="35560" y="5079"/>
                </a:lnTo>
                <a:lnTo>
                  <a:pt x="16510" y="20320"/>
                </a:lnTo>
                <a:lnTo>
                  <a:pt x="0" y="72389"/>
                </a:lnTo>
                <a:lnTo>
                  <a:pt x="0" y="506729"/>
                </a:lnTo>
                <a:lnTo>
                  <a:pt x="16510" y="554989"/>
                </a:lnTo>
                <a:lnTo>
                  <a:pt x="34289" y="570229"/>
                </a:lnTo>
                <a:lnTo>
                  <a:pt x="58419" y="576579"/>
                </a:lnTo>
                <a:lnTo>
                  <a:pt x="753110" y="576579"/>
                </a:lnTo>
                <a:lnTo>
                  <a:pt x="795019" y="556260"/>
                </a:lnTo>
                <a:lnTo>
                  <a:pt x="812800" y="506729"/>
                </a:lnTo>
                <a:lnTo>
                  <a:pt x="812800" y="72389"/>
                </a:lnTo>
                <a:lnTo>
                  <a:pt x="812800" y="58420"/>
                </a:lnTo>
                <a:lnTo>
                  <a:pt x="808989" y="44450"/>
                </a:lnTo>
                <a:lnTo>
                  <a:pt x="796289" y="21589"/>
                </a:lnTo>
                <a:lnTo>
                  <a:pt x="777239" y="7620"/>
                </a:lnTo>
                <a:lnTo>
                  <a:pt x="75311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92170" y="1962150"/>
            <a:ext cx="588010" cy="0"/>
          </a:xfrm>
          <a:custGeom>
            <a:avLst/>
            <a:gdLst/>
            <a:ahLst/>
            <a:cxnLst/>
            <a:rect l="l" t="t" r="r" b="b"/>
            <a:pathLst>
              <a:path w="588010">
                <a:moveTo>
                  <a:pt x="0" y="0"/>
                </a:moveTo>
                <a:lnTo>
                  <a:pt x="588009" y="0"/>
                </a:lnTo>
              </a:path>
            </a:pathLst>
          </a:custGeom>
          <a:ln w="66040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92170" y="1929129"/>
            <a:ext cx="588010" cy="71120"/>
          </a:xfrm>
          <a:custGeom>
            <a:avLst/>
            <a:gdLst/>
            <a:ahLst/>
            <a:cxnLst/>
            <a:rect l="l" t="t" r="r" b="b"/>
            <a:pathLst>
              <a:path w="588010" h="71119">
                <a:moveTo>
                  <a:pt x="588009" y="0"/>
                </a:moveTo>
                <a:lnTo>
                  <a:pt x="0" y="0"/>
                </a:lnTo>
                <a:lnTo>
                  <a:pt x="0" y="71120"/>
                </a:lnTo>
                <a:lnTo>
                  <a:pt x="588009" y="71120"/>
                </a:lnTo>
                <a:lnTo>
                  <a:pt x="588009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493519" y="1995170"/>
            <a:ext cx="2743200" cy="119380"/>
          </a:xfrm>
          <a:custGeom>
            <a:avLst/>
            <a:gdLst/>
            <a:ahLst/>
            <a:cxnLst/>
            <a:rect l="l" t="t" r="r" b="b"/>
            <a:pathLst>
              <a:path w="2743200" h="119380">
                <a:moveTo>
                  <a:pt x="0" y="0"/>
                </a:moveTo>
                <a:lnTo>
                  <a:pt x="2743200" y="0"/>
                </a:lnTo>
                <a:lnTo>
                  <a:pt x="2743200" y="119379"/>
                </a:lnTo>
                <a:lnTo>
                  <a:pt x="0" y="119379"/>
                </a:lnTo>
                <a:lnTo>
                  <a:pt x="0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493519" y="1995170"/>
            <a:ext cx="2743200" cy="119380"/>
          </a:xfrm>
          <a:custGeom>
            <a:avLst/>
            <a:gdLst/>
            <a:ahLst/>
            <a:cxnLst/>
            <a:rect l="l" t="t" r="r" b="b"/>
            <a:pathLst>
              <a:path w="2743200" h="119380">
                <a:moveTo>
                  <a:pt x="0" y="0"/>
                </a:moveTo>
                <a:lnTo>
                  <a:pt x="2743200" y="0"/>
                </a:lnTo>
                <a:lnTo>
                  <a:pt x="2743200" y="119379"/>
                </a:lnTo>
                <a:lnTo>
                  <a:pt x="0" y="11937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947670" y="152273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69" h="7619">
                <a:moveTo>
                  <a:pt x="0" y="7620"/>
                </a:moveTo>
                <a:lnTo>
                  <a:pt x="0" y="0"/>
                </a:lnTo>
                <a:lnTo>
                  <a:pt x="77469" y="0"/>
                </a:lnTo>
                <a:lnTo>
                  <a:pt x="77469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32100" y="152273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0" y="7620"/>
                </a:moveTo>
                <a:lnTo>
                  <a:pt x="0" y="0"/>
                </a:lnTo>
                <a:lnTo>
                  <a:pt x="76200" y="0"/>
                </a:lnTo>
                <a:lnTo>
                  <a:pt x="76200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716529" y="152273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0" y="7620"/>
                </a:moveTo>
                <a:lnTo>
                  <a:pt x="0" y="0"/>
                </a:lnTo>
                <a:lnTo>
                  <a:pt x="76200" y="0"/>
                </a:lnTo>
                <a:lnTo>
                  <a:pt x="76200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599689" y="152273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69" h="7619">
                <a:moveTo>
                  <a:pt x="0" y="7620"/>
                </a:moveTo>
                <a:lnTo>
                  <a:pt x="0" y="0"/>
                </a:lnTo>
                <a:lnTo>
                  <a:pt x="77470" y="0"/>
                </a:lnTo>
                <a:lnTo>
                  <a:pt x="77470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85389" y="152273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0" y="7620"/>
                </a:moveTo>
                <a:lnTo>
                  <a:pt x="0" y="0"/>
                </a:lnTo>
                <a:lnTo>
                  <a:pt x="76200" y="0"/>
                </a:lnTo>
                <a:lnTo>
                  <a:pt x="76200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368550" y="152273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69" h="7619">
                <a:moveTo>
                  <a:pt x="0" y="7620"/>
                </a:moveTo>
                <a:lnTo>
                  <a:pt x="0" y="0"/>
                </a:lnTo>
                <a:lnTo>
                  <a:pt x="77469" y="0"/>
                </a:lnTo>
                <a:lnTo>
                  <a:pt x="77469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252979" y="152273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69" h="7619">
                <a:moveTo>
                  <a:pt x="0" y="7620"/>
                </a:moveTo>
                <a:lnTo>
                  <a:pt x="0" y="0"/>
                </a:lnTo>
                <a:lnTo>
                  <a:pt x="77469" y="0"/>
                </a:lnTo>
                <a:lnTo>
                  <a:pt x="77469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37410" y="152273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0" y="7620"/>
                </a:moveTo>
                <a:lnTo>
                  <a:pt x="0" y="0"/>
                </a:lnTo>
                <a:lnTo>
                  <a:pt x="76200" y="0"/>
                </a:lnTo>
                <a:lnTo>
                  <a:pt x="76200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021839" y="152273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0" y="7620"/>
                </a:moveTo>
                <a:lnTo>
                  <a:pt x="0" y="0"/>
                </a:lnTo>
                <a:lnTo>
                  <a:pt x="76200" y="0"/>
                </a:lnTo>
                <a:lnTo>
                  <a:pt x="76200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05000" y="152273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69" h="7619">
                <a:moveTo>
                  <a:pt x="0" y="7620"/>
                </a:moveTo>
                <a:lnTo>
                  <a:pt x="0" y="0"/>
                </a:lnTo>
                <a:lnTo>
                  <a:pt x="77469" y="0"/>
                </a:lnTo>
                <a:lnTo>
                  <a:pt x="77469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789429" y="1522730"/>
            <a:ext cx="78740" cy="7620"/>
          </a:xfrm>
          <a:custGeom>
            <a:avLst/>
            <a:gdLst/>
            <a:ahLst/>
            <a:cxnLst/>
            <a:rect l="l" t="t" r="r" b="b"/>
            <a:pathLst>
              <a:path w="78739" h="7619">
                <a:moveTo>
                  <a:pt x="0" y="7620"/>
                </a:moveTo>
                <a:lnTo>
                  <a:pt x="0" y="0"/>
                </a:lnTo>
                <a:lnTo>
                  <a:pt x="78739" y="0"/>
                </a:lnTo>
                <a:lnTo>
                  <a:pt x="78739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673860" y="152273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69" h="7619">
                <a:moveTo>
                  <a:pt x="0" y="7620"/>
                </a:moveTo>
                <a:lnTo>
                  <a:pt x="0" y="0"/>
                </a:lnTo>
                <a:lnTo>
                  <a:pt x="77469" y="0"/>
                </a:lnTo>
                <a:lnTo>
                  <a:pt x="77469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558289" y="152273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69" h="7619">
                <a:moveTo>
                  <a:pt x="0" y="7620"/>
                </a:moveTo>
                <a:lnTo>
                  <a:pt x="0" y="0"/>
                </a:lnTo>
                <a:lnTo>
                  <a:pt x="77470" y="0"/>
                </a:lnTo>
                <a:lnTo>
                  <a:pt x="77470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442719" y="152273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0" y="7620"/>
                </a:moveTo>
                <a:lnTo>
                  <a:pt x="0" y="0"/>
                </a:lnTo>
                <a:lnTo>
                  <a:pt x="76200" y="0"/>
                </a:lnTo>
                <a:lnTo>
                  <a:pt x="76200" y="7620"/>
                </a:lnTo>
                <a:lnTo>
                  <a:pt x="0" y="76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974339" y="163830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69" h="7619">
                <a:moveTo>
                  <a:pt x="77470" y="0"/>
                </a:moveTo>
                <a:lnTo>
                  <a:pt x="77470" y="7620"/>
                </a:lnTo>
                <a:lnTo>
                  <a:pt x="0" y="7620"/>
                </a:lnTo>
                <a:lnTo>
                  <a:pt x="0" y="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091179" y="163830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69" h="7619">
                <a:moveTo>
                  <a:pt x="77469" y="0"/>
                </a:moveTo>
                <a:lnTo>
                  <a:pt x="77469" y="7620"/>
                </a:lnTo>
                <a:lnTo>
                  <a:pt x="0" y="7620"/>
                </a:lnTo>
                <a:lnTo>
                  <a:pt x="0" y="0"/>
                </a:lnTo>
                <a:lnTo>
                  <a:pt x="774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206750" y="163830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70" y="0"/>
                </a:moveTo>
                <a:lnTo>
                  <a:pt x="77470" y="7620"/>
                </a:lnTo>
                <a:lnTo>
                  <a:pt x="0" y="7620"/>
                </a:lnTo>
                <a:lnTo>
                  <a:pt x="0" y="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323590" y="163830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76200" y="0"/>
                </a:moveTo>
                <a:lnTo>
                  <a:pt x="76200" y="7620"/>
                </a:lnTo>
                <a:lnTo>
                  <a:pt x="0" y="76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439159" y="163830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76200" y="0"/>
                </a:moveTo>
                <a:lnTo>
                  <a:pt x="76200" y="7620"/>
                </a:lnTo>
                <a:lnTo>
                  <a:pt x="0" y="76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54729" y="163830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70" y="0"/>
                </a:moveTo>
                <a:lnTo>
                  <a:pt x="77470" y="7620"/>
                </a:lnTo>
                <a:lnTo>
                  <a:pt x="0" y="7620"/>
                </a:lnTo>
                <a:lnTo>
                  <a:pt x="0" y="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670300" y="163830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70" y="0"/>
                </a:moveTo>
                <a:lnTo>
                  <a:pt x="77470" y="7620"/>
                </a:lnTo>
                <a:lnTo>
                  <a:pt x="0" y="7620"/>
                </a:lnTo>
                <a:lnTo>
                  <a:pt x="0" y="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85870" y="163830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69" y="0"/>
                </a:moveTo>
                <a:lnTo>
                  <a:pt x="77469" y="7620"/>
                </a:lnTo>
                <a:lnTo>
                  <a:pt x="0" y="7620"/>
                </a:lnTo>
                <a:lnTo>
                  <a:pt x="0" y="0"/>
                </a:lnTo>
                <a:lnTo>
                  <a:pt x="774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902709" y="163830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69" y="0"/>
                </a:moveTo>
                <a:lnTo>
                  <a:pt x="77469" y="7620"/>
                </a:lnTo>
                <a:lnTo>
                  <a:pt x="0" y="7620"/>
                </a:lnTo>
                <a:lnTo>
                  <a:pt x="0" y="0"/>
                </a:lnTo>
                <a:lnTo>
                  <a:pt x="774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018279" y="163830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76200" y="0"/>
                </a:moveTo>
                <a:lnTo>
                  <a:pt x="76200" y="7620"/>
                </a:lnTo>
                <a:lnTo>
                  <a:pt x="0" y="76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133850" y="163830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70" y="0"/>
                </a:moveTo>
                <a:lnTo>
                  <a:pt x="77470" y="7620"/>
                </a:lnTo>
                <a:lnTo>
                  <a:pt x="0" y="7620"/>
                </a:lnTo>
                <a:lnTo>
                  <a:pt x="0" y="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744720" y="155575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69" y="0"/>
                </a:moveTo>
                <a:lnTo>
                  <a:pt x="77469" y="7620"/>
                </a:lnTo>
                <a:lnTo>
                  <a:pt x="0" y="7620"/>
                </a:lnTo>
                <a:lnTo>
                  <a:pt x="0" y="0"/>
                </a:lnTo>
                <a:lnTo>
                  <a:pt x="774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61559" y="155575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76200" y="0"/>
                </a:moveTo>
                <a:lnTo>
                  <a:pt x="76200" y="7620"/>
                </a:lnTo>
                <a:lnTo>
                  <a:pt x="0" y="76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975859" y="155575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69" y="0"/>
                </a:moveTo>
                <a:lnTo>
                  <a:pt x="77469" y="7620"/>
                </a:lnTo>
                <a:lnTo>
                  <a:pt x="0" y="7620"/>
                </a:lnTo>
                <a:lnTo>
                  <a:pt x="0" y="0"/>
                </a:lnTo>
                <a:lnTo>
                  <a:pt x="774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092700" y="155575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76200" y="0"/>
                </a:moveTo>
                <a:lnTo>
                  <a:pt x="76200" y="7620"/>
                </a:lnTo>
                <a:lnTo>
                  <a:pt x="0" y="76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207000" y="1555750"/>
            <a:ext cx="78740" cy="7620"/>
          </a:xfrm>
          <a:custGeom>
            <a:avLst/>
            <a:gdLst/>
            <a:ahLst/>
            <a:cxnLst/>
            <a:rect l="l" t="t" r="r" b="b"/>
            <a:pathLst>
              <a:path w="78739" h="7619">
                <a:moveTo>
                  <a:pt x="78739" y="0"/>
                </a:moveTo>
                <a:lnTo>
                  <a:pt x="78739" y="7620"/>
                </a:lnTo>
                <a:lnTo>
                  <a:pt x="0" y="7620"/>
                </a:lnTo>
                <a:lnTo>
                  <a:pt x="0" y="0"/>
                </a:lnTo>
                <a:lnTo>
                  <a:pt x="787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23840" y="155575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70" y="0"/>
                </a:moveTo>
                <a:lnTo>
                  <a:pt x="77470" y="7620"/>
                </a:lnTo>
                <a:lnTo>
                  <a:pt x="0" y="7620"/>
                </a:lnTo>
                <a:lnTo>
                  <a:pt x="0" y="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439409" y="1555750"/>
            <a:ext cx="78740" cy="7620"/>
          </a:xfrm>
          <a:custGeom>
            <a:avLst/>
            <a:gdLst/>
            <a:ahLst/>
            <a:cxnLst/>
            <a:rect l="l" t="t" r="r" b="b"/>
            <a:pathLst>
              <a:path w="78739" h="7619">
                <a:moveTo>
                  <a:pt x="78739" y="0"/>
                </a:moveTo>
                <a:lnTo>
                  <a:pt x="78739" y="7620"/>
                </a:lnTo>
                <a:lnTo>
                  <a:pt x="0" y="7620"/>
                </a:lnTo>
                <a:lnTo>
                  <a:pt x="0" y="0"/>
                </a:lnTo>
                <a:lnTo>
                  <a:pt x="787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556250" y="155575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76200" y="0"/>
                </a:moveTo>
                <a:lnTo>
                  <a:pt x="76200" y="7620"/>
                </a:lnTo>
                <a:lnTo>
                  <a:pt x="0" y="76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671820" y="155575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69" y="0"/>
                </a:moveTo>
                <a:lnTo>
                  <a:pt x="77469" y="7620"/>
                </a:lnTo>
                <a:lnTo>
                  <a:pt x="0" y="7620"/>
                </a:lnTo>
                <a:lnTo>
                  <a:pt x="0" y="0"/>
                </a:lnTo>
                <a:lnTo>
                  <a:pt x="774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787390" y="1555750"/>
            <a:ext cx="77470" cy="7620"/>
          </a:xfrm>
          <a:custGeom>
            <a:avLst/>
            <a:gdLst/>
            <a:ahLst/>
            <a:cxnLst/>
            <a:rect l="l" t="t" r="r" b="b"/>
            <a:pathLst>
              <a:path w="77470" h="7619">
                <a:moveTo>
                  <a:pt x="77470" y="0"/>
                </a:moveTo>
                <a:lnTo>
                  <a:pt x="77470" y="7620"/>
                </a:lnTo>
                <a:lnTo>
                  <a:pt x="0" y="7620"/>
                </a:lnTo>
                <a:lnTo>
                  <a:pt x="0" y="0"/>
                </a:lnTo>
                <a:lnTo>
                  <a:pt x="774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904229" y="155575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76200" y="0"/>
                </a:moveTo>
                <a:lnTo>
                  <a:pt x="76200" y="7620"/>
                </a:lnTo>
                <a:lnTo>
                  <a:pt x="0" y="76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018529" y="1555750"/>
            <a:ext cx="78740" cy="7620"/>
          </a:xfrm>
          <a:custGeom>
            <a:avLst/>
            <a:gdLst/>
            <a:ahLst/>
            <a:cxnLst/>
            <a:rect l="l" t="t" r="r" b="b"/>
            <a:pathLst>
              <a:path w="78739" h="7619">
                <a:moveTo>
                  <a:pt x="78740" y="0"/>
                </a:moveTo>
                <a:lnTo>
                  <a:pt x="78740" y="7620"/>
                </a:lnTo>
                <a:lnTo>
                  <a:pt x="0" y="7620"/>
                </a:lnTo>
                <a:lnTo>
                  <a:pt x="0" y="0"/>
                </a:lnTo>
                <a:lnTo>
                  <a:pt x="787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35370" y="155575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76200" y="0"/>
                </a:moveTo>
                <a:lnTo>
                  <a:pt x="76200" y="7620"/>
                </a:lnTo>
                <a:lnTo>
                  <a:pt x="0" y="76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250940" y="1555750"/>
            <a:ext cx="76200" cy="7620"/>
          </a:xfrm>
          <a:custGeom>
            <a:avLst/>
            <a:gdLst/>
            <a:ahLst/>
            <a:cxnLst/>
            <a:rect l="l" t="t" r="r" b="b"/>
            <a:pathLst>
              <a:path w="76200" h="7619">
                <a:moveTo>
                  <a:pt x="76200" y="0"/>
                </a:moveTo>
                <a:lnTo>
                  <a:pt x="76200" y="7620"/>
                </a:lnTo>
                <a:lnTo>
                  <a:pt x="0" y="7620"/>
                </a:lnTo>
                <a:lnTo>
                  <a:pt x="0" y="0"/>
                </a:lnTo>
                <a:lnTo>
                  <a:pt x="76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336029" y="1596389"/>
            <a:ext cx="76200" cy="13970"/>
          </a:xfrm>
          <a:custGeom>
            <a:avLst/>
            <a:gdLst/>
            <a:ahLst/>
            <a:cxnLst/>
            <a:rect l="l" t="t" r="r" b="b"/>
            <a:pathLst>
              <a:path w="76200" h="13969">
                <a:moveTo>
                  <a:pt x="0" y="0"/>
                </a:moveTo>
                <a:lnTo>
                  <a:pt x="0" y="7620"/>
                </a:lnTo>
                <a:lnTo>
                  <a:pt x="76200" y="13970"/>
                </a:lnTo>
                <a:lnTo>
                  <a:pt x="7620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450329" y="1606550"/>
            <a:ext cx="77470" cy="12700"/>
          </a:xfrm>
          <a:custGeom>
            <a:avLst/>
            <a:gdLst/>
            <a:ahLst/>
            <a:cxnLst/>
            <a:rect l="l" t="t" r="r" b="b"/>
            <a:pathLst>
              <a:path w="77470" h="12700">
                <a:moveTo>
                  <a:pt x="0" y="0"/>
                </a:moveTo>
                <a:lnTo>
                  <a:pt x="0" y="6350"/>
                </a:lnTo>
                <a:lnTo>
                  <a:pt x="77470" y="12700"/>
                </a:lnTo>
                <a:lnTo>
                  <a:pt x="7747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564630" y="1615439"/>
            <a:ext cx="76200" cy="13970"/>
          </a:xfrm>
          <a:custGeom>
            <a:avLst/>
            <a:gdLst/>
            <a:ahLst/>
            <a:cxnLst/>
            <a:rect l="l" t="t" r="r" b="b"/>
            <a:pathLst>
              <a:path w="76200" h="13969">
                <a:moveTo>
                  <a:pt x="0" y="0"/>
                </a:moveTo>
                <a:lnTo>
                  <a:pt x="0" y="7620"/>
                </a:lnTo>
                <a:lnTo>
                  <a:pt x="76200" y="13970"/>
                </a:lnTo>
                <a:lnTo>
                  <a:pt x="7620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78930" y="1625600"/>
            <a:ext cx="76200" cy="12700"/>
          </a:xfrm>
          <a:custGeom>
            <a:avLst/>
            <a:gdLst/>
            <a:ahLst/>
            <a:cxnLst/>
            <a:rect l="l" t="t" r="r" b="b"/>
            <a:pathLst>
              <a:path w="76200" h="12700">
                <a:moveTo>
                  <a:pt x="0" y="0"/>
                </a:moveTo>
                <a:lnTo>
                  <a:pt x="0" y="6350"/>
                </a:lnTo>
                <a:lnTo>
                  <a:pt x="76200" y="12700"/>
                </a:lnTo>
                <a:lnTo>
                  <a:pt x="7620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794500" y="1634489"/>
            <a:ext cx="76200" cy="13970"/>
          </a:xfrm>
          <a:custGeom>
            <a:avLst/>
            <a:gdLst/>
            <a:ahLst/>
            <a:cxnLst/>
            <a:rect l="l" t="t" r="r" b="b"/>
            <a:pathLst>
              <a:path w="76200" h="13969">
                <a:moveTo>
                  <a:pt x="0" y="0"/>
                </a:moveTo>
                <a:lnTo>
                  <a:pt x="0" y="7620"/>
                </a:lnTo>
                <a:lnTo>
                  <a:pt x="76200" y="13970"/>
                </a:lnTo>
                <a:lnTo>
                  <a:pt x="7620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908800" y="1644650"/>
            <a:ext cx="78740" cy="13970"/>
          </a:xfrm>
          <a:custGeom>
            <a:avLst/>
            <a:gdLst/>
            <a:ahLst/>
            <a:cxnLst/>
            <a:rect l="l" t="t" r="r" b="b"/>
            <a:pathLst>
              <a:path w="78740" h="13969">
                <a:moveTo>
                  <a:pt x="0" y="0"/>
                </a:moveTo>
                <a:lnTo>
                  <a:pt x="0" y="6350"/>
                </a:lnTo>
                <a:lnTo>
                  <a:pt x="78740" y="13970"/>
                </a:lnTo>
                <a:lnTo>
                  <a:pt x="7874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025640" y="1653539"/>
            <a:ext cx="77470" cy="15240"/>
          </a:xfrm>
          <a:custGeom>
            <a:avLst/>
            <a:gdLst/>
            <a:ahLst/>
            <a:cxnLst/>
            <a:rect l="l" t="t" r="r" b="b"/>
            <a:pathLst>
              <a:path w="77470" h="15239">
                <a:moveTo>
                  <a:pt x="0" y="0"/>
                </a:moveTo>
                <a:lnTo>
                  <a:pt x="0" y="7620"/>
                </a:lnTo>
                <a:lnTo>
                  <a:pt x="77469" y="15239"/>
                </a:lnTo>
                <a:lnTo>
                  <a:pt x="77469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141209" y="1664970"/>
            <a:ext cx="77470" cy="13970"/>
          </a:xfrm>
          <a:custGeom>
            <a:avLst/>
            <a:gdLst/>
            <a:ahLst/>
            <a:cxnLst/>
            <a:rect l="l" t="t" r="r" b="b"/>
            <a:pathLst>
              <a:path w="77470" h="13969">
                <a:moveTo>
                  <a:pt x="0" y="0"/>
                </a:moveTo>
                <a:lnTo>
                  <a:pt x="0" y="6350"/>
                </a:lnTo>
                <a:lnTo>
                  <a:pt x="77470" y="13969"/>
                </a:lnTo>
                <a:lnTo>
                  <a:pt x="7747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58050" y="1676400"/>
            <a:ext cx="77470" cy="13970"/>
          </a:xfrm>
          <a:custGeom>
            <a:avLst/>
            <a:gdLst/>
            <a:ahLst/>
            <a:cxnLst/>
            <a:rect l="l" t="t" r="r" b="b"/>
            <a:pathLst>
              <a:path w="77470" h="13969">
                <a:moveTo>
                  <a:pt x="0" y="0"/>
                </a:moveTo>
                <a:lnTo>
                  <a:pt x="0" y="6350"/>
                </a:lnTo>
                <a:lnTo>
                  <a:pt x="77470" y="13970"/>
                </a:lnTo>
                <a:lnTo>
                  <a:pt x="7747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372350" y="1687829"/>
            <a:ext cx="77470" cy="13970"/>
          </a:xfrm>
          <a:custGeom>
            <a:avLst/>
            <a:gdLst/>
            <a:ahLst/>
            <a:cxnLst/>
            <a:rect l="l" t="t" r="r" b="b"/>
            <a:pathLst>
              <a:path w="77470" h="13969">
                <a:moveTo>
                  <a:pt x="0" y="0"/>
                </a:moveTo>
                <a:lnTo>
                  <a:pt x="0" y="6350"/>
                </a:lnTo>
                <a:lnTo>
                  <a:pt x="77470" y="13970"/>
                </a:lnTo>
                <a:lnTo>
                  <a:pt x="7747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489190" y="1697989"/>
            <a:ext cx="77470" cy="15240"/>
          </a:xfrm>
          <a:custGeom>
            <a:avLst/>
            <a:gdLst/>
            <a:ahLst/>
            <a:cxnLst/>
            <a:rect l="l" t="t" r="r" b="b"/>
            <a:pathLst>
              <a:path w="77470" h="15239">
                <a:moveTo>
                  <a:pt x="0" y="0"/>
                </a:moveTo>
                <a:lnTo>
                  <a:pt x="0" y="7620"/>
                </a:lnTo>
                <a:lnTo>
                  <a:pt x="77469" y="15239"/>
                </a:lnTo>
                <a:lnTo>
                  <a:pt x="77469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 txBox="1">
            <a:spLocks noGrp="1"/>
          </p:cNvSpPr>
          <p:nvPr>
            <p:ph type="title"/>
          </p:nvPr>
        </p:nvSpPr>
        <p:spPr>
          <a:xfrm>
            <a:off x="1426210" y="241429"/>
            <a:ext cx="5750560" cy="871219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704339">
              <a:lnSpc>
                <a:spcPct val="100000"/>
              </a:lnSpc>
              <a:spcBef>
                <a:spcPts val="445"/>
              </a:spcBef>
            </a:pPr>
            <a:r>
              <a:rPr sz="3700" b="1" spc="70" dirty="0">
                <a:solidFill>
                  <a:srgbClr val="000000"/>
                </a:solidFill>
                <a:latin typeface="Times New Roman"/>
                <a:cs typeface="Times New Roman"/>
              </a:rPr>
              <a:t>Misalignment</a:t>
            </a:r>
            <a:endParaRPr sz="3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757295" algn="l"/>
              </a:tabLst>
            </a:pPr>
            <a:r>
              <a:rPr sz="1450" b="1" spc="15" dirty="0">
                <a:solidFill>
                  <a:srgbClr val="000000"/>
                </a:solidFill>
                <a:latin typeface="Arial"/>
                <a:cs typeface="Arial"/>
              </a:rPr>
              <a:t>Parallel </a:t>
            </a:r>
            <a:r>
              <a:rPr sz="1450" b="1" spc="20" dirty="0">
                <a:solidFill>
                  <a:srgbClr val="000000"/>
                </a:solidFill>
                <a:latin typeface="Arial"/>
                <a:cs typeface="Arial"/>
              </a:rPr>
              <a:t>or</a:t>
            </a:r>
            <a:r>
              <a:rPr sz="1450" b="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50" b="1" spc="15" dirty="0">
                <a:solidFill>
                  <a:srgbClr val="000000"/>
                </a:solidFill>
                <a:latin typeface="Arial"/>
                <a:cs typeface="Arial"/>
              </a:rPr>
              <a:t>offset</a:t>
            </a:r>
            <a:r>
              <a:rPr sz="1450" b="1" spc="20" dirty="0">
                <a:solidFill>
                  <a:srgbClr val="000000"/>
                </a:solidFill>
                <a:latin typeface="Arial"/>
                <a:cs typeface="Arial"/>
              </a:rPr>
              <a:t> misalignment	</a:t>
            </a:r>
            <a:r>
              <a:rPr sz="1450" b="1" spc="5" dirty="0">
                <a:solidFill>
                  <a:srgbClr val="000000"/>
                </a:solidFill>
                <a:latin typeface="Arial"/>
                <a:cs typeface="Arial"/>
              </a:rPr>
              <a:t>Angular </a:t>
            </a:r>
            <a:r>
              <a:rPr sz="1450" b="1" spc="15" dirty="0">
                <a:solidFill>
                  <a:srgbClr val="000000"/>
                </a:solidFill>
                <a:latin typeface="Arial"/>
                <a:cs typeface="Arial"/>
              </a:rPr>
              <a:t>misalignment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1600200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9130" y="1783079"/>
            <a:ext cx="2715260" cy="422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4191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The industrial </a:t>
            </a:r>
            <a:r>
              <a:rPr sz="1200" spc="-10" dirty="0">
                <a:latin typeface="Arial"/>
                <a:cs typeface="Arial"/>
              </a:rPr>
              <a:t>revolution </a:t>
            </a:r>
            <a:r>
              <a:rPr sz="1200" spc="-5" dirty="0">
                <a:latin typeface="Arial"/>
                <a:cs typeface="Arial"/>
              </a:rPr>
              <a:t>has </a:t>
            </a:r>
            <a:r>
              <a:rPr sz="1200" spc="-10" dirty="0">
                <a:latin typeface="Arial"/>
                <a:cs typeface="Arial"/>
              </a:rPr>
              <a:t>depended  </a:t>
            </a:r>
            <a:r>
              <a:rPr sz="1200" spc="-5" dirty="0">
                <a:latin typeface="Arial"/>
                <a:cs typeface="Arial"/>
              </a:rPr>
              <a:t>on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seldom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recognized</a:t>
            </a:r>
            <a:endParaRPr sz="1200">
              <a:latin typeface="Arial"/>
              <a:cs typeface="Arial"/>
            </a:endParaRPr>
          </a:p>
          <a:p>
            <a:pPr marL="15240" marR="5715" indent="44450" algn="ctr">
              <a:lnSpc>
                <a:spcPts val="1440"/>
              </a:lnSpc>
              <a:spcBef>
                <a:spcPts val="35"/>
              </a:spcBef>
            </a:pPr>
            <a:r>
              <a:rPr sz="1200" spc="-5" dirty="0">
                <a:latin typeface="Arial"/>
                <a:cs typeface="Arial"/>
              </a:rPr>
              <a:t>component, the </a:t>
            </a:r>
            <a:r>
              <a:rPr sz="1200" spc="-10" dirty="0">
                <a:latin typeface="Arial"/>
                <a:cs typeface="Arial"/>
              </a:rPr>
              <a:t>rolling </a:t>
            </a:r>
            <a:r>
              <a:rPr sz="1200" spc="-5" dirty="0">
                <a:latin typeface="Arial"/>
                <a:cs typeface="Arial"/>
              </a:rPr>
              <a:t>bearing. So  important is the </a:t>
            </a:r>
            <a:r>
              <a:rPr sz="1200" spc="-10" dirty="0">
                <a:latin typeface="Arial"/>
                <a:cs typeface="Arial"/>
              </a:rPr>
              <a:t>rolling bearing </a:t>
            </a:r>
            <a:r>
              <a:rPr sz="1200" spc="-5" dirty="0">
                <a:latin typeface="Arial"/>
                <a:cs typeface="Arial"/>
              </a:rPr>
              <a:t>that  </a:t>
            </a:r>
            <a:r>
              <a:rPr sz="1200" spc="-10" dirty="0">
                <a:latin typeface="Arial"/>
                <a:cs typeface="Arial"/>
              </a:rPr>
              <a:t>without </a:t>
            </a:r>
            <a:r>
              <a:rPr sz="1200" dirty="0">
                <a:latin typeface="Arial"/>
                <a:cs typeface="Arial"/>
              </a:rPr>
              <a:t>it </a:t>
            </a:r>
            <a:r>
              <a:rPr sz="1200" spc="-5" dirty="0">
                <a:latin typeface="Arial"/>
                <a:cs typeface="Arial"/>
              </a:rPr>
              <a:t>today's modern industry</a:t>
            </a:r>
            <a:r>
              <a:rPr sz="1200" spc="-10" dirty="0">
                <a:latin typeface="Arial"/>
                <a:cs typeface="Arial"/>
              </a:rPr>
              <a:t> would</a:t>
            </a:r>
            <a:endParaRPr sz="1200">
              <a:latin typeface="Arial"/>
              <a:cs typeface="Arial"/>
            </a:endParaRPr>
          </a:p>
          <a:p>
            <a:pPr marL="166370" marR="155575" indent="-1905" algn="ctr">
              <a:lnSpc>
                <a:spcPts val="1430"/>
              </a:lnSpc>
              <a:spcBef>
                <a:spcPts val="10"/>
              </a:spcBef>
            </a:pPr>
            <a:r>
              <a:rPr sz="1200" spc="-5" dirty="0">
                <a:latin typeface="Arial"/>
                <a:cs typeface="Arial"/>
              </a:rPr>
              <a:t>literally grind to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halt. From the  </a:t>
            </a:r>
            <a:r>
              <a:rPr sz="1200" spc="-10" dirty="0">
                <a:latin typeface="Arial"/>
                <a:cs typeface="Arial"/>
              </a:rPr>
              <a:t>beginning, </a:t>
            </a:r>
            <a:r>
              <a:rPr sz="1200" spc="-5" dirty="0">
                <a:latin typeface="Arial"/>
                <a:cs typeface="Arial"/>
              </a:rPr>
              <a:t>SKF has led the </a:t>
            </a:r>
            <a:r>
              <a:rPr sz="1200" spc="-10" dirty="0">
                <a:latin typeface="Arial"/>
                <a:cs typeface="Arial"/>
              </a:rPr>
              <a:t>world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in</a:t>
            </a:r>
            <a:endParaRPr sz="1200">
              <a:latin typeface="Arial"/>
              <a:cs typeface="Arial"/>
            </a:endParaRPr>
          </a:p>
          <a:p>
            <a:pPr marL="81915" marR="71120" algn="ctr">
              <a:lnSpc>
                <a:spcPts val="1440"/>
              </a:lnSpc>
            </a:pPr>
            <a:r>
              <a:rPr sz="1200" spc="-5" dirty="0">
                <a:latin typeface="Arial"/>
                <a:cs typeface="Arial"/>
              </a:rPr>
              <a:t>reducing friction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innovative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rolling  </a:t>
            </a:r>
            <a:r>
              <a:rPr sz="1200" spc="-10" dirty="0">
                <a:latin typeface="Arial"/>
                <a:cs typeface="Arial"/>
              </a:rPr>
              <a:t>bearing </a:t>
            </a:r>
            <a:r>
              <a:rPr sz="1200" spc="-5" dirty="0">
                <a:latin typeface="Arial"/>
                <a:cs typeface="Arial"/>
              </a:rPr>
              <a:t>solutions that </a:t>
            </a:r>
            <a:r>
              <a:rPr sz="1200" spc="-10" dirty="0">
                <a:latin typeface="Arial"/>
                <a:cs typeface="Arial"/>
              </a:rPr>
              <a:t>have </a:t>
            </a:r>
            <a:r>
              <a:rPr sz="1200" spc="-5" dirty="0">
                <a:latin typeface="Arial"/>
                <a:cs typeface="Arial"/>
              </a:rPr>
              <a:t>moved  industry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forward.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35890" marR="83185" algn="ctr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SKF </a:t>
            </a:r>
            <a:r>
              <a:rPr sz="1200" spc="-15" dirty="0">
                <a:latin typeface="Arial"/>
                <a:cs typeface="Arial"/>
              </a:rPr>
              <a:t>was </a:t>
            </a:r>
            <a:r>
              <a:rPr sz="1200" spc="-5" dirty="0">
                <a:latin typeface="Arial"/>
                <a:cs typeface="Arial"/>
              </a:rPr>
              <a:t>founded in </a:t>
            </a:r>
            <a:r>
              <a:rPr sz="1200" spc="-10" dirty="0">
                <a:latin typeface="Arial"/>
                <a:cs typeface="Arial"/>
              </a:rPr>
              <a:t>Sweden </a:t>
            </a:r>
            <a:r>
              <a:rPr sz="1200" spc="-5" dirty="0">
                <a:latin typeface="Arial"/>
                <a:cs typeface="Arial"/>
              </a:rPr>
              <a:t>in 1907  </a:t>
            </a:r>
            <a:r>
              <a:rPr sz="1200" spc="-10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grew </a:t>
            </a:r>
            <a:r>
              <a:rPr sz="1200" spc="-10" dirty="0">
                <a:latin typeface="Arial"/>
                <a:cs typeface="Arial"/>
              </a:rPr>
              <a:t>out </a:t>
            </a:r>
            <a:r>
              <a:rPr sz="1200" spc="-5" dirty="0">
                <a:latin typeface="Arial"/>
                <a:cs typeface="Arial"/>
              </a:rPr>
              <a:t>of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Sven</a:t>
            </a:r>
            <a:endParaRPr sz="1200">
              <a:latin typeface="Arial"/>
              <a:cs typeface="Arial"/>
            </a:endParaRPr>
          </a:p>
          <a:p>
            <a:pPr marL="12065" marR="5080" indent="43815" algn="ctr">
              <a:lnSpc>
                <a:spcPct val="99800"/>
              </a:lnSpc>
            </a:pPr>
            <a:r>
              <a:rPr sz="1200" spc="-5" dirty="0">
                <a:latin typeface="Arial"/>
                <a:cs typeface="Arial"/>
              </a:rPr>
              <a:t>Wingquist's solution to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misaligned  </a:t>
            </a:r>
            <a:r>
              <a:rPr sz="1200" spc="-10" dirty="0">
                <a:latin typeface="Arial"/>
                <a:cs typeface="Arial"/>
              </a:rPr>
              <a:t>drive </a:t>
            </a:r>
            <a:r>
              <a:rPr sz="1200" spc="-5" dirty="0">
                <a:latin typeface="Arial"/>
                <a:cs typeface="Arial"/>
              </a:rPr>
              <a:t>shaft </a:t>
            </a:r>
            <a:r>
              <a:rPr sz="1200" spc="-10" dirty="0">
                <a:latin typeface="Arial"/>
                <a:cs typeface="Arial"/>
              </a:rPr>
              <a:t>problem </a:t>
            </a:r>
            <a:r>
              <a:rPr sz="1200" spc="-5" dirty="0">
                <a:latin typeface="Arial"/>
                <a:cs typeface="Arial"/>
              </a:rPr>
              <a:t>he faced </a:t>
            </a:r>
            <a:r>
              <a:rPr sz="1200" dirty="0">
                <a:latin typeface="Arial"/>
                <a:cs typeface="Arial"/>
              </a:rPr>
              <a:t>in a </a:t>
            </a:r>
            <a:r>
              <a:rPr sz="1200" spc="-5" dirty="0">
                <a:latin typeface="Arial"/>
                <a:cs typeface="Arial"/>
              </a:rPr>
              <a:t>textile  mill. His </a:t>
            </a:r>
            <a:r>
              <a:rPr sz="1200" spc="-10" dirty="0">
                <a:latin typeface="Arial"/>
                <a:cs typeface="Arial"/>
              </a:rPr>
              <a:t>invention </a:t>
            </a:r>
            <a:r>
              <a:rPr sz="1200" spc="-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double </a:t>
            </a:r>
            <a:r>
              <a:rPr sz="1200" dirty="0">
                <a:latin typeface="Arial"/>
                <a:cs typeface="Arial"/>
              </a:rPr>
              <a:t>row self-  </a:t>
            </a:r>
            <a:r>
              <a:rPr sz="1200" spc="-10" dirty="0">
                <a:latin typeface="Arial"/>
                <a:cs typeface="Arial"/>
              </a:rPr>
              <a:t>aligning </a:t>
            </a:r>
            <a:r>
              <a:rPr sz="1200" spc="-5" dirty="0">
                <a:latin typeface="Arial"/>
                <a:cs typeface="Arial"/>
              </a:rPr>
              <a:t>ball </a:t>
            </a:r>
            <a:r>
              <a:rPr sz="1200" spc="-10" dirty="0">
                <a:latin typeface="Arial"/>
                <a:cs typeface="Arial"/>
              </a:rPr>
              <a:t>bearing was only </a:t>
            </a:r>
            <a:r>
              <a:rPr sz="1200" spc="-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first </a:t>
            </a:r>
            <a:r>
              <a:rPr sz="1200" spc="-5" dirty="0">
                <a:latin typeface="Arial"/>
                <a:cs typeface="Arial"/>
              </a:rPr>
              <a:t>of  many </a:t>
            </a:r>
            <a:r>
              <a:rPr sz="1200" spc="-10" dirty="0">
                <a:latin typeface="Arial"/>
                <a:cs typeface="Arial"/>
              </a:rPr>
              <a:t>innovations </a:t>
            </a:r>
            <a:r>
              <a:rPr sz="1200" spc="-5" dirty="0">
                <a:latin typeface="Arial"/>
                <a:cs typeface="Arial"/>
              </a:rPr>
              <a:t>SKF </a:t>
            </a:r>
            <a:r>
              <a:rPr sz="1200" spc="-10" dirty="0">
                <a:latin typeface="Arial"/>
                <a:cs typeface="Arial"/>
              </a:rPr>
              <a:t>has provided  </a:t>
            </a:r>
            <a:r>
              <a:rPr sz="1200" spc="-5" dirty="0">
                <a:latin typeface="Arial"/>
                <a:cs typeface="Arial"/>
              </a:rPr>
              <a:t>industry. From the </a:t>
            </a:r>
            <a:r>
              <a:rPr sz="1200" dirty="0">
                <a:latin typeface="Arial"/>
                <a:cs typeface="Arial"/>
              </a:rPr>
              <a:t>first </a:t>
            </a:r>
            <a:r>
              <a:rPr sz="1200" spc="-5" dirty="0">
                <a:latin typeface="Arial"/>
                <a:cs typeface="Arial"/>
              </a:rPr>
              <a:t>spherical </a:t>
            </a:r>
            <a:r>
              <a:rPr sz="1200" spc="-10" dirty="0">
                <a:latin typeface="Arial"/>
                <a:cs typeface="Arial"/>
              </a:rPr>
              <a:t>rolling  bearing </a:t>
            </a:r>
            <a:r>
              <a:rPr sz="1200" dirty="0">
                <a:latin typeface="Arial"/>
                <a:cs typeface="Arial"/>
              </a:rPr>
              <a:t>to </a:t>
            </a:r>
            <a:r>
              <a:rPr sz="1200" spc="-5" dirty="0">
                <a:latin typeface="Arial"/>
                <a:cs typeface="Arial"/>
              </a:rPr>
              <a:t>the current </a:t>
            </a:r>
            <a:r>
              <a:rPr sz="1200" spc="-10" dirty="0">
                <a:latin typeface="Arial"/>
                <a:cs typeface="Arial"/>
              </a:rPr>
              <a:t>bearing </a:t>
            </a:r>
            <a:r>
              <a:rPr sz="1200" dirty="0">
                <a:latin typeface="Arial"/>
                <a:cs typeface="Arial"/>
              </a:rPr>
              <a:t>life  </a:t>
            </a:r>
            <a:r>
              <a:rPr sz="1200" spc="-5" dirty="0">
                <a:latin typeface="Arial"/>
                <a:cs typeface="Arial"/>
              </a:rPr>
              <a:t>calculation methods </a:t>
            </a:r>
            <a:r>
              <a:rPr sz="1200" spc="-10" dirty="0">
                <a:latin typeface="Arial"/>
                <a:cs typeface="Arial"/>
              </a:rPr>
              <a:t>used worldwide,  </a:t>
            </a:r>
            <a:r>
              <a:rPr sz="1200" spc="-5" dirty="0">
                <a:latin typeface="Arial"/>
                <a:cs typeface="Arial"/>
              </a:rPr>
              <a:t>SKF has </a:t>
            </a:r>
            <a:r>
              <a:rPr sz="1200" spc="-10" dirty="0">
                <a:latin typeface="Arial"/>
                <a:cs typeface="Arial"/>
              </a:rPr>
              <a:t>pioneered </a:t>
            </a:r>
            <a:r>
              <a:rPr sz="1200" spc="-5" dirty="0">
                <a:latin typeface="Arial"/>
                <a:cs typeface="Arial"/>
              </a:rPr>
              <a:t>the way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over  2,200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patents.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" y="381000"/>
            <a:ext cx="2895600" cy="1047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000" y="1598930"/>
            <a:ext cx="4572000" cy="31724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15950"/>
            <a:ext cx="9144000" cy="5941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0627" y="965607"/>
            <a:ext cx="5678624" cy="5207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47010" y="217170"/>
            <a:ext cx="39827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Self Aligning Ball</a:t>
            </a:r>
            <a:r>
              <a:rPr sz="28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Bearing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713740"/>
            <a:ext cx="9144000" cy="5814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62609"/>
            <a:ext cx="9144000" cy="5881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60679"/>
            <a:ext cx="9144000" cy="6165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45789" y="2462529"/>
            <a:ext cx="2849880" cy="19342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10820"/>
            <a:ext cx="9144000" cy="62750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1447800"/>
            <a:ext cx="4752340" cy="3150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1447800"/>
            <a:ext cx="3356610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19800"/>
            <a:ext cx="9140190" cy="477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11430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Bearing</a:t>
            </a:r>
            <a:r>
              <a:rPr spc="-60" dirty="0"/>
              <a:t> </a:t>
            </a:r>
            <a:r>
              <a:rPr spc="-5" dirty="0"/>
              <a:t>Basics</a:t>
            </a:r>
          </a:p>
        </p:txBody>
      </p:sp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22250"/>
            <a:ext cx="9144000" cy="63347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52320" y="970280"/>
            <a:ext cx="503809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409" dirty="0">
                <a:solidFill>
                  <a:srgbClr val="000000"/>
                </a:solidFill>
                <a:latin typeface="Times New Roman"/>
                <a:cs typeface="Times New Roman"/>
              </a:rPr>
              <a:t>What </a:t>
            </a:r>
            <a:r>
              <a:rPr sz="4400" b="1" spc="225" dirty="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4400" b="1" spc="295" dirty="0">
                <a:solidFill>
                  <a:srgbClr val="000000"/>
                </a:solidFill>
                <a:latin typeface="Times New Roman"/>
                <a:cs typeface="Times New Roman"/>
              </a:rPr>
              <a:t>Friction</a:t>
            </a:r>
            <a:r>
              <a:rPr sz="4400" b="1" spc="-2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400" b="1" spc="355" dirty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5910" y="2626359"/>
            <a:ext cx="6008370" cy="1802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75" dirty="0">
                <a:latin typeface="Times New Roman"/>
                <a:cs typeface="Times New Roman"/>
              </a:rPr>
              <a:t>Friction </a:t>
            </a:r>
            <a:r>
              <a:rPr sz="2800" b="1" spc="140" dirty="0">
                <a:latin typeface="Times New Roman"/>
                <a:cs typeface="Times New Roman"/>
              </a:rPr>
              <a:t>is </a:t>
            </a:r>
            <a:r>
              <a:rPr sz="2800" b="1" spc="175" dirty="0">
                <a:latin typeface="Times New Roman"/>
                <a:cs typeface="Times New Roman"/>
              </a:rPr>
              <a:t>resistance to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235" dirty="0">
                <a:latin typeface="Times New Roman"/>
                <a:cs typeface="Times New Roman"/>
              </a:rPr>
              <a:t>movement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300">
              <a:latin typeface="Times New Roman"/>
              <a:cs typeface="Times New Roman"/>
            </a:endParaRPr>
          </a:p>
          <a:p>
            <a:pPr marL="756920">
              <a:lnSpc>
                <a:spcPct val="100000"/>
              </a:lnSpc>
              <a:tabLst>
                <a:tab pos="1271905" algn="l"/>
              </a:tabLst>
            </a:pPr>
            <a:r>
              <a:rPr sz="3900" spc="3015" baseline="3205" dirty="0">
                <a:solidFill>
                  <a:srgbClr val="0000FF"/>
                </a:solidFill>
                <a:latin typeface="Symbol"/>
                <a:cs typeface="Symbol"/>
              </a:rPr>
              <a:t></a:t>
            </a:r>
            <a:r>
              <a:rPr sz="3900" spc="3015" baseline="320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600" b="1" spc="110" dirty="0">
                <a:latin typeface="Times New Roman"/>
                <a:cs typeface="Times New Roman"/>
              </a:rPr>
              <a:t>it </a:t>
            </a:r>
            <a:r>
              <a:rPr sz="2600" b="1" spc="190" dirty="0">
                <a:latin typeface="Times New Roman"/>
                <a:cs typeface="Times New Roman"/>
              </a:rPr>
              <a:t>opposes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sliding</a:t>
            </a:r>
            <a:endParaRPr sz="2600">
              <a:latin typeface="Times New Roman"/>
              <a:cs typeface="Times New Roman"/>
            </a:endParaRPr>
          </a:p>
          <a:p>
            <a:pPr marL="756920">
              <a:lnSpc>
                <a:spcPct val="100000"/>
              </a:lnSpc>
              <a:spcBef>
                <a:spcPts val="540"/>
              </a:spcBef>
              <a:tabLst>
                <a:tab pos="1271905" algn="l"/>
              </a:tabLst>
            </a:pPr>
            <a:r>
              <a:rPr sz="3900" spc="3015" baseline="3205" dirty="0">
                <a:solidFill>
                  <a:srgbClr val="0000FF"/>
                </a:solidFill>
                <a:latin typeface="Symbol"/>
                <a:cs typeface="Symbol"/>
              </a:rPr>
              <a:t></a:t>
            </a:r>
            <a:r>
              <a:rPr sz="3900" spc="3015" baseline="3205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2600" b="1" spc="110" dirty="0">
                <a:latin typeface="Times New Roman"/>
                <a:cs typeface="Times New Roman"/>
              </a:rPr>
              <a:t>it </a:t>
            </a:r>
            <a:r>
              <a:rPr sz="2600" b="1" spc="145" dirty="0">
                <a:latin typeface="Times New Roman"/>
                <a:cs typeface="Times New Roman"/>
              </a:rPr>
              <a:t>assists</a:t>
            </a:r>
            <a:r>
              <a:rPr sz="2600" b="1" spc="50" dirty="0">
                <a:latin typeface="Times New Roman"/>
                <a:cs typeface="Times New Roman"/>
              </a:rPr>
              <a:t> </a:t>
            </a:r>
            <a:r>
              <a:rPr sz="2600" b="1" spc="170" dirty="0">
                <a:latin typeface="Times New Roman"/>
                <a:cs typeface="Times New Roman"/>
              </a:rPr>
              <a:t>rotation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" y="307340"/>
            <a:ext cx="8679815" cy="101346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794385" marR="5080" indent="-782320">
              <a:lnSpc>
                <a:spcPts val="3779"/>
              </a:lnSpc>
              <a:spcBef>
                <a:spcPts val="405"/>
              </a:spcBef>
            </a:pPr>
            <a:r>
              <a:rPr sz="33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Paired </a:t>
            </a:r>
            <a:r>
              <a:rPr sz="33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mounting increases </a:t>
            </a:r>
            <a:r>
              <a:rPr sz="33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load </a:t>
            </a:r>
            <a:r>
              <a:rPr sz="33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carrying </a:t>
            </a:r>
            <a:r>
              <a:rPr sz="33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capacity  </a:t>
            </a:r>
            <a:r>
              <a:rPr sz="33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33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stiffness of </a:t>
            </a:r>
            <a:r>
              <a:rPr sz="33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33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bearing</a:t>
            </a:r>
            <a:r>
              <a:rPr sz="33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arrangement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97860" y="1804670"/>
            <a:ext cx="2922269" cy="2205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9229" y="1804670"/>
            <a:ext cx="2895600" cy="22059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77279" y="1804670"/>
            <a:ext cx="2434590" cy="22059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42060" y="5433059"/>
            <a:ext cx="447040" cy="549910"/>
          </a:xfrm>
          <a:custGeom>
            <a:avLst/>
            <a:gdLst/>
            <a:ahLst/>
            <a:cxnLst/>
            <a:rect l="l" t="t" r="r" b="b"/>
            <a:pathLst>
              <a:path w="447039" h="549910">
                <a:moveTo>
                  <a:pt x="0" y="0"/>
                </a:moveTo>
                <a:lnTo>
                  <a:pt x="447040" y="99059"/>
                </a:lnTo>
                <a:lnTo>
                  <a:pt x="0" y="218439"/>
                </a:lnTo>
                <a:lnTo>
                  <a:pt x="447040" y="327659"/>
                </a:lnTo>
                <a:lnTo>
                  <a:pt x="0" y="433069"/>
                </a:lnTo>
                <a:lnTo>
                  <a:pt x="447040" y="549909"/>
                </a:lnTo>
              </a:path>
            </a:pathLst>
          </a:custGeom>
          <a:ln w="21590">
            <a:solidFill>
              <a:srgbClr val="009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0900" y="4041140"/>
            <a:ext cx="1595755" cy="86486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53975" marR="48260" indent="17780">
              <a:lnSpc>
                <a:spcPts val="2100"/>
              </a:lnSpc>
              <a:spcBef>
                <a:spcPts val="420"/>
              </a:spcBef>
            </a:pPr>
            <a:r>
              <a:rPr sz="2000" b="1" spc="-40" dirty="0">
                <a:latin typeface="Arial"/>
                <a:cs typeface="Arial"/>
              </a:rPr>
              <a:t>Face-to-face  </a:t>
            </a:r>
            <a:r>
              <a:rPr sz="2000" b="1" spc="-4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rr</a:t>
            </a:r>
            <a:r>
              <a:rPr sz="2000" b="1" spc="-55" dirty="0">
                <a:latin typeface="Arial"/>
                <a:cs typeface="Arial"/>
              </a:rPr>
              <a:t>a</a:t>
            </a:r>
            <a:r>
              <a:rPr sz="2000" b="1" spc="-45" dirty="0">
                <a:latin typeface="Arial"/>
                <a:cs typeface="Arial"/>
              </a:rPr>
              <a:t>ng</a:t>
            </a:r>
            <a:r>
              <a:rPr sz="2000" b="1" spc="-40" dirty="0">
                <a:latin typeface="Arial"/>
                <a:cs typeface="Arial"/>
              </a:rPr>
              <a:t>e</a:t>
            </a:r>
            <a:r>
              <a:rPr sz="2000" b="1" spc="-70" dirty="0">
                <a:latin typeface="Arial"/>
                <a:cs typeface="Arial"/>
              </a:rPr>
              <a:t>m</a:t>
            </a:r>
            <a:r>
              <a:rPr sz="2000" b="1" spc="-40" dirty="0"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sz="2000" b="1" spc="-35" dirty="0">
                <a:latin typeface="Arial"/>
                <a:cs typeface="Arial"/>
              </a:rPr>
              <a:t>e.g.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40" dirty="0">
                <a:latin typeface="Arial"/>
                <a:cs typeface="Arial"/>
              </a:rPr>
              <a:t>71906/DF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86200" y="4030979"/>
            <a:ext cx="1621790" cy="864869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65405" marR="35560" indent="-27940">
              <a:lnSpc>
                <a:spcPts val="2110"/>
              </a:lnSpc>
              <a:spcBef>
                <a:spcPts val="409"/>
              </a:spcBef>
            </a:pPr>
            <a:r>
              <a:rPr sz="2000" b="1" spc="-75" dirty="0">
                <a:latin typeface="Arial"/>
                <a:cs typeface="Arial"/>
              </a:rPr>
              <a:t>B</a:t>
            </a:r>
            <a:r>
              <a:rPr sz="2000" b="1" spc="-35" dirty="0">
                <a:latin typeface="Arial"/>
                <a:cs typeface="Arial"/>
              </a:rPr>
              <a:t>a</a:t>
            </a:r>
            <a:r>
              <a:rPr sz="2000" b="1" spc="-45" dirty="0">
                <a:latin typeface="Arial"/>
                <a:cs typeface="Arial"/>
              </a:rPr>
              <a:t>c</a:t>
            </a:r>
            <a:r>
              <a:rPr sz="2000" b="1" spc="-35" dirty="0">
                <a:latin typeface="Arial"/>
                <a:cs typeface="Arial"/>
              </a:rPr>
              <a:t>k-t</a:t>
            </a:r>
            <a:r>
              <a:rPr sz="2000" b="1" spc="-45" dirty="0">
                <a:latin typeface="Arial"/>
                <a:cs typeface="Arial"/>
              </a:rPr>
              <a:t>o</a:t>
            </a:r>
            <a:r>
              <a:rPr sz="2000" b="1" spc="-35" dirty="0">
                <a:latin typeface="Arial"/>
                <a:cs typeface="Arial"/>
              </a:rPr>
              <a:t>-</a:t>
            </a:r>
            <a:r>
              <a:rPr sz="2000" b="1" spc="-45" dirty="0">
                <a:latin typeface="Arial"/>
                <a:cs typeface="Arial"/>
              </a:rPr>
              <a:t>ba</a:t>
            </a:r>
            <a:r>
              <a:rPr sz="2000" b="1" spc="-35" dirty="0">
                <a:latin typeface="Arial"/>
                <a:cs typeface="Arial"/>
              </a:rPr>
              <a:t>c</a:t>
            </a:r>
            <a:r>
              <a:rPr sz="2000" b="1" spc="-25" dirty="0">
                <a:latin typeface="Arial"/>
                <a:cs typeface="Arial"/>
              </a:rPr>
              <a:t>k  </a:t>
            </a:r>
            <a:r>
              <a:rPr sz="2000" b="1" spc="-45" dirty="0">
                <a:latin typeface="Arial"/>
                <a:cs typeface="Arial"/>
              </a:rPr>
              <a:t>arrangement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80"/>
              </a:lnSpc>
            </a:pPr>
            <a:r>
              <a:rPr sz="2000" b="1" spc="-35" dirty="0">
                <a:latin typeface="Arial"/>
                <a:cs typeface="Arial"/>
              </a:rPr>
              <a:t>e.g.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40" dirty="0">
                <a:latin typeface="Arial"/>
                <a:cs typeface="Arial"/>
              </a:rPr>
              <a:t>71906/DB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7219" y="4061459"/>
            <a:ext cx="1595120" cy="8661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53975" marR="46355" indent="273050">
              <a:lnSpc>
                <a:spcPts val="2110"/>
              </a:lnSpc>
              <a:spcBef>
                <a:spcPts val="409"/>
              </a:spcBef>
            </a:pPr>
            <a:r>
              <a:rPr sz="2000" b="1" spc="-70" dirty="0">
                <a:latin typeface="Arial"/>
                <a:cs typeface="Arial"/>
              </a:rPr>
              <a:t>Tandem  </a:t>
            </a:r>
            <a:r>
              <a:rPr sz="2000" b="1" spc="-45" dirty="0">
                <a:latin typeface="Arial"/>
                <a:cs typeface="Arial"/>
              </a:rPr>
              <a:t>a</a:t>
            </a:r>
            <a:r>
              <a:rPr sz="2000" b="1" spc="-35" dirty="0">
                <a:latin typeface="Arial"/>
                <a:cs typeface="Arial"/>
              </a:rPr>
              <a:t>rra</a:t>
            </a:r>
            <a:r>
              <a:rPr sz="2000" b="1" spc="-55" dirty="0">
                <a:latin typeface="Arial"/>
                <a:cs typeface="Arial"/>
              </a:rPr>
              <a:t>n</a:t>
            </a:r>
            <a:r>
              <a:rPr sz="2000" b="1" spc="-45" dirty="0">
                <a:latin typeface="Arial"/>
                <a:cs typeface="Arial"/>
              </a:rPr>
              <a:t>ge</a:t>
            </a:r>
            <a:r>
              <a:rPr sz="2000" b="1" spc="-70" dirty="0">
                <a:latin typeface="Arial"/>
                <a:cs typeface="Arial"/>
              </a:rPr>
              <a:t>m</a:t>
            </a:r>
            <a:r>
              <a:rPr sz="2000" b="1" spc="-35" dirty="0">
                <a:latin typeface="Arial"/>
                <a:cs typeface="Arial"/>
              </a:rPr>
              <a:t>ent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090"/>
              </a:lnSpc>
            </a:pPr>
            <a:r>
              <a:rPr sz="2000" b="1" spc="-30" dirty="0">
                <a:latin typeface="Arial"/>
                <a:cs typeface="Arial"/>
              </a:rPr>
              <a:t>e.g.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40" dirty="0">
                <a:latin typeface="Arial"/>
                <a:cs typeface="Arial"/>
              </a:rPr>
              <a:t>71906/DT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7910" y="5342890"/>
            <a:ext cx="7101840" cy="702310"/>
          </a:xfrm>
          <a:prstGeom prst="rect">
            <a:avLst/>
          </a:prstGeom>
          <a:ln w="31750">
            <a:solidFill>
              <a:srgbClr val="0000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765810" marR="172085" indent="2904490">
              <a:lnSpc>
                <a:spcPts val="2580"/>
              </a:lnSpc>
              <a:spcBef>
                <a:spcPts val="15"/>
              </a:spcBef>
              <a:tabLst>
                <a:tab pos="3669665" algn="l"/>
              </a:tabLst>
            </a:pPr>
            <a:r>
              <a:rPr sz="1750" b="1" spc="-20" dirty="0">
                <a:latin typeface="Arial"/>
                <a:cs typeface="Arial"/>
              </a:rPr>
              <a:t>Force </a:t>
            </a:r>
            <a:r>
              <a:rPr sz="1750" b="1" spc="-15" dirty="0">
                <a:latin typeface="Arial"/>
                <a:cs typeface="Arial"/>
              </a:rPr>
              <a:t>acting </a:t>
            </a:r>
            <a:r>
              <a:rPr sz="1750" b="1" spc="-20" dirty="0">
                <a:latin typeface="Arial"/>
                <a:cs typeface="Arial"/>
              </a:rPr>
              <a:t>on bearing </a:t>
            </a:r>
            <a:r>
              <a:rPr sz="1750" b="1" spc="-15" dirty="0">
                <a:latin typeface="Arial"/>
                <a:cs typeface="Arial"/>
              </a:rPr>
              <a:t>or </a:t>
            </a:r>
            <a:r>
              <a:rPr sz="1750" b="1" spc="-20" dirty="0">
                <a:latin typeface="Arial"/>
                <a:cs typeface="Arial"/>
              </a:rPr>
              <a:t>set  </a:t>
            </a:r>
            <a:r>
              <a:rPr sz="2625" b="1" spc="-30" baseline="36507" dirty="0">
                <a:latin typeface="Arial"/>
                <a:cs typeface="Arial"/>
              </a:rPr>
              <a:t>Bearing stiffness</a:t>
            </a:r>
            <a:r>
              <a:rPr sz="2625" b="1" spc="15" baseline="36507" dirty="0">
                <a:latin typeface="Arial"/>
                <a:cs typeface="Arial"/>
              </a:rPr>
              <a:t> </a:t>
            </a:r>
            <a:r>
              <a:rPr sz="2625" b="1" spc="-30" baseline="36507" dirty="0">
                <a:latin typeface="Arial"/>
                <a:cs typeface="Arial"/>
              </a:rPr>
              <a:t>(N/mm)</a:t>
            </a:r>
            <a:r>
              <a:rPr sz="2625" b="1" spc="15" baseline="36507" dirty="0">
                <a:latin typeface="Arial"/>
                <a:cs typeface="Arial"/>
              </a:rPr>
              <a:t> </a:t>
            </a:r>
            <a:r>
              <a:rPr sz="2625" b="1" spc="-30" baseline="36507" dirty="0">
                <a:latin typeface="Arial"/>
                <a:cs typeface="Arial"/>
              </a:rPr>
              <a:t>=	</a:t>
            </a:r>
            <a:r>
              <a:rPr sz="1750" b="1" spc="-20" dirty="0">
                <a:latin typeface="Arial"/>
                <a:cs typeface="Arial"/>
              </a:rPr>
              <a:t>Elastic deformation </a:t>
            </a:r>
            <a:r>
              <a:rPr sz="1750" b="1" spc="-15" dirty="0">
                <a:latin typeface="Arial"/>
                <a:cs typeface="Arial"/>
              </a:rPr>
              <a:t>due to  </a:t>
            </a:r>
            <a:r>
              <a:rPr sz="1750" b="1" spc="-20" dirty="0">
                <a:latin typeface="Arial"/>
                <a:cs typeface="Arial"/>
              </a:rPr>
              <a:t>load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21859" y="5694679"/>
            <a:ext cx="3351529" cy="0"/>
          </a:xfrm>
          <a:custGeom>
            <a:avLst/>
            <a:gdLst/>
            <a:ahLst/>
            <a:cxnLst/>
            <a:rect l="l" t="t" r="r" b="b"/>
            <a:pathLst>
              <a:path w="3351529">
                <a:moveTo>
                  <a:pt x="0" y="0"/>
                </a:moveTo>
                <a:lnTo>
                  <a:pt x="3351530" y="0"/>
                </a:lnTo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23850"/>
            <a:ext cx="9144000" cy="6156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90500"/>
            <a:ext cx="9144000" cy="6341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67639"/>
            <a:ext cx="9144000" cy="63207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270"/>
            <a:ext cx="9144000" cy="6546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03859"/>
            <a:ext cx="9144000" cy="5913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76529"/>
            <a:ext cx="9144000" cy="6313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8750" y="1071880"/>
            <a:ext cx="6140450" cy="524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06830" y="231140"/>
            <a:ext cx="65246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Double Row Angular </a:t>
            </a:r>
            <a:r>
              <a:rPr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Contact Ball</a:t>
            </a:r>
            <a:r>
              <a:rPr sz="2800" b="1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Bearing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36139" y="621030"/>
            <a:ext cx="4866640" cy="615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850" b="1" dirty="0">
                <a:solidFill>
                  <a:srgbClr val="000000"/>
                </a:solidFill>
                <a:latin typeface="Times New Roman"/>
                <a:cs typeface="Times New Roman"/>
              </a:rPr>
              <a:t>Ball bearing</a:t>
            </a:r>
            <a:r>
              <a:rPr sz="385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5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properties</a:t>
            </a:r>
            <a:endParaRPr sz="3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67300" y="5516879"/>
            <a:ext cx="55880" cy="74930"/>
          </a:xfrm>
          <a:custGeom>
            <a:avLst/>
            <a:gdLst/>
            <a:ahLst/>
            <a:cxnLst/>
            <a:rect l="l" t="t" r="r" b="b"/>
            <a:pathLst>
              <a:path w="55879" h="74929">
                <a:moveTo>
                  <a:pt x="55879" y="0"/>
                </a:moveTo>
                <a:lnTo>
                  <a:pt x="15239" y="29210"/>
                </a:lnTo>
                <a:lnTo>
                  <a:pt x="0" y="57150"/>
                </a:lnTo>
                <a:lnTo>
                  <a:pt x="3810" y="69850"/>
                </a:lnTo>
                <a:lnTo>
                  <a:pt x="15239" y="74930"/>
                </a:lnTo>
                <a:lnTo>
                  <a:pt x="33020" y="74930"/>
                </a:lnTo>
                <a:lnTo>
                  <a:pt x="55879" y="73660"/>
                </a:lnTo>
                <a:lnTo>
                  <a:pt x="5587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2700" y="5502909"/>
            <a:ext cx="60960" cy="88900"/>
          </a:xfrm>
          <a:custGeom>
            <a:avLst/>
            <a:gdLst/>
            <a:ahLst/>
            <a:cxnLst/>
            <a:rect l="l" t="t" r="r" b="b"/>
            <a:pathLst>
              <a:path w="60960" h="88900">
                <a:moveTo>
                  <a:pt x="60960" y="0"/>
                </a:moveTo>
                <a:lnTo>
                  <a:pt x="0" y="35559"/>
                </a:lnTo>
                <a:lnTo>
                  <a:pt x="0" y="88899"/>
                </a:lnTo>
                <a:lnTo>
                  <a:pt x="24129" y="88899"/>
                </a:lnTo>
                <a:lnTo>
                  <a:pt x="60960" y="83819"/>
                </a:lnTo>
                <a:lnTo>
                  <a:pt x="609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3179" y="5488940"/>
            <a:ext cx="60960" cy="101600"/>
          </a:xfrm>
          <a:custGeom>
            <a:avLst/>
            <a:gdLst/>
            <a:ahLst/>
            <a:cxnLst/>
            <a:rect l="l" t="t" r="r" b="b"/>
            <a:pathLst>
              <a:path w="60960" h="101600">
                <a:moveTo>
                  <a:pt x="60960" y="0"/>
                </a:moveTo>
                <a:lnTo>
                  <a:pt x="0" y="27940"/>
                </a:lnTo>
                <a:lnTo>
                  <a:pt x="0" y="101600"/>
                </a:lnTo>
                <a:lnTo>
                  <a:pt x="60960" y="93980"/>
                </a:lnTo>
                <a:lnTo>
                  <a:pt x="609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53659" y="5480050"/>
            <a:ext cx="62230" cy="106680"/>
          </a:xfrm>
          <a:custGeom>
            <a:avLst/>
            <a:gdLst/>
            <a:ahLst/>
            <a:cxnLst/>
            <a:rect l="l" t="t" r="r" b="b"/>
            <a:pathLst>
              <a:path w="62229" h="106679">
                <a:moveTo>
                  <a:pt x="62229" y="0"/>
                </a:moveTo>
                <a:lnTo>
                  <a:pt x="0" y="22859"/>
                </a:lnTo>
                <a:lnTo>
                  <a:pt x="0" y="106680"/>
                </a:lnTo>
                <a:lnTo>
                  <a:pt x="62229" y="97790"/>
                </a:lnTo>
                <a:lnTo>
                  <a:pt x="6222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84140" y="5472429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29" h="110489">
                <a:moveTo>
                  <a:pt x="62230" y="0"/>
                </a:moveTo>
                <a:lnTo>
                  <a:pt x="0" y="16510"/>
                </a:lnTo>
                <a:lnTo>
                  <a:pt x="0" y="110490"/>
                </a:lnTo>
                <a:lnTo>
                  <a:pt x="62230" y="100330"/>
                </a:lnTo>
                <a:lnTo>
                  <a:pt x="6223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15890" y="5466079"/>
            <a:ext cx="60960" cy="111760"/>
          </a:xfrm>
          <a:custGeom>
            <a:avLst/>
            <a:gdLst/>
            <a:ahLst/>
            <a:cxnLst/>
            <a:rect l="l" t="t" r="r" b="b"/>
            <a:pathLst>
              <a:path w="60960" h="111760">
                <a:moveTo>
                  <a:pt x="60960" y="0"/>
                </a:moveTo>
                <a:lnTo>
                  <a:pt x="0" y="13970"/>
                </a:lnTo>
                <a:lnTo>
                  <a:pt x="0" y="111760"/>
                </a:lnTo>
                <a:lnTo>
                  <a:pt x="60960" y="101600"/>
                </a:lnTo>
                <a:lnTo>
                  <a:pt x="609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46370" y="5462270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29" h="110489">
                <a:moveTo>
                  <a:pt x="62229" y="0"/>
                </a:moveTo>
                <a:lnTo>
                  <a:pt x="0" y="10159"/>
                </a:lnTo>
                <a:lnTo>
                  <a:pt x="0" y="110489"/>
                </a:lnTo>
                <a:lnTo>
                  <a:pt x="62229" y="102869"/>
                </a:lnTo>
                <a:lnTo>
                  <a:pt x="6222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6850" y="5459729"/>
            <a:ext cx="62230" cy="107950"/>
          </a:xfrm>
          <a:custGeom>
            <a:avLst/>
            <a:gdLst/>
            <a:ahLst/>
            <a:cxnLst/>
            <a:rect l="l" t="t" r="r" b="b"/>
            <a:pathLst>
              <a:path w="62229" h="107950">
                <a:moveTo>
                  <a:pt x="62229" y="0"/>
                </a:moveTo>
                <a:lnTo>
                  <a:pt x="0" y="6350"/>
                </a:lnTo>
                <a:lnTo>
                  <a:pt x="0" y="107950"/>
                </a:lnTo>
                <a:lnTo>
                  <a:pt x="62229" y="102870"/>
                </a:lnTo>
                <a:lnTo>
                  <a:pt x="6222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08600" y="5458459"/>
            <a:ext cx="62230" cy="106680"/>
          </a:xfrm>
          <a:custGeom>
            <a:avLst/>
            <a:gdLst/>
            <a:ahLst/>
            <a:cxnLst/>
            <a:rect l="l" t="t" r="r" b="b"/>
            <a:pathLst>
              <a:path w="62229" h="106679">
                <a:moveTo>
                  <a:pt x="62229" y="0"/>
                </a:moveTo>
                <a:lnTo>
                  <a:pt x="0" y="3809"/>
                </a:lnTo>
                <a:lnTo>
                  <a:pt x="0" y="106679"/>
                </a:lnTo>
                <a:lnTo>
                  <a:pt x="53339" y="102869"/>
                </a:lnTo>
                <a:lnTo>
                  <a:pt x="62229" y="102869"/>
                </a:lnTo>
                <a:lnTo>
                  <a:pt x="62229" y="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9079" y="5458459"/>
            <a:ext cx="62230" cy="104139"/>
          </a:xfrm>
          <a:custGeom>
            <a:avLst/>
            <a:gdLst/>
            <a:ahLst/>
            <a:cxnLst/>
            <a:rect l="l" t="t" r="r" b="b"/>
            <a:pathLst>
              <a:path w="62229" h="104139">
                <a:moveTo>
                  <a:pt x="31750" y="0"/>
                </a:moveTo>
                <a:lnTo>
                  <a:pt x="15240" y="0"/>
                </a:lnTo>
                <a:lnTo>
                  <a:pt x="0" y="1269"/>
                </a:lnTo>
                <a:lnTo>
                  <a:pt x="0" y="104139"/>
                </a:lnTo>
                <a:lnTo>
                  <a:pt x="22860" y="102869"/>
                </a:lnTo>
                <a:lnTo>
                  <a:pt x="62230" y="102869"/>
                </a:lnTo>
                <a:lnTo>
                  <a:pt x="62230" y="1269"/>
                </a:lnTo>
                <a:lnTo>
                  <a:pt x="31750" y="0"/>
                </a:lnTo>
                <a:close/>
              </a:path>
              <a:path w="62229" h="104139">
                <a:moveTo>
                  <a:pt x="62230" y="102869"/>
                </a:moveTo>
                <a:lnTo>
                  <a:pt x="41910" y="102869"/>
                </a:lnTo>
                <a:lnTo>
                  <a:pt x="62230" y="104139"/>
                </a:lnTo>
                <a:lnTo>
                  <a:pt x="62230" y="102869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0829" y="5458459"/>
            <a:ext cx="60960" cy="104139"/>
          </a:xfrm>
          <a:custGeom>
            <a:avLst/>
            <a:gdLst/>
            <a:ahLst/>
            <a:cxnLst/>
            <a:rect l="l" t="t" r="r" b="b"/>
            <a:pathLst>
              <a:path w="60960" h="104139">
                <a:moveTo>
                  <a:pt x="0" y="0"/>
                </a:moveTo>
                <a:lnTo>
                  <a:pt x="0" y="102869"/>
                </a:lnTo>
                <a:lnTo>
                  <a:pt x="45720" y="102869"/>
                </a:lnTo>
                <a:lnTo>
                  <a:pt x="60960" y="104139"/>
                </a:lnTo>
                <a:lnTo>
                  <a:pt x="60960" y="3809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1309" y="5459729"/>
            <a:ext cx="62230" cy="106680"/>
          </a:xfrm>
          <a:custGeom>
            <a:avLst/>
            <a:gdLst/>
            <a:ahLst/>
            <a:cxnLst/>
            <a:rect l="l" t="t" r="r" b="b"/>
            <a:pathLst>
              <a:path w="62229" h="106679">
                <a:moveTo>
                  <a:pt x="0" y="0"/>
                </a:moveTo>
                <a:lnTo>
                  <a:pt x="0" y="102870"/>
                </a:lnTo>
                <a:lnTo>
                  <a:pt x="30479" y="102870"/>
                </a:lnTo>
                <a:lnTo>
                  <a:pt x="62229" y="106680"/>
                </a:lnTo>
                <a:lnTo>
                  <a:pt x="62229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31790" y="5462270"/>
            <a:ext cx="62230" cy="107950"/>
          </a:xfrm>
          <a:custGeom>
            <a:avLst/>
            <a:gdLst/>
            <a:ahLst/>
            <a:cxnLst/>
            <a:rect l="l" t="t" r="r" b="b"/>
            <a:pathLst>
              <a:path w="62229" h="107950">
                <a:moveTo>
                  <a:pt x="0" y="0"/>
                </a:moveTo>
                <a:lnTo>
                  <a:pt x="0" y="100329"/>
                </a:lnTo>
                <a:lnTo>
                  <a:pt x="62230" y="107949"/>
                </a:lnTo>
                <a:lnTo>
                  <a:pt x="62230" y="7619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63540" y="5466079"/>
            <a:ext cx="62230" cy="106680"/>
          </a:xfrm>
          <a:custGeom>
            <a:avLst/>
            <a:gdLst/>
            <a:ahLst/>
            <a:cxnLst/>
            <a:rect l="l" t="t" r="r" b="b"/>
            <a:pathLst>
              <a:path w="62229" h="106679">
                <a:moveTo>
                  <a:pt x="0" y="0"/>
                </a:moveTo>
                <a:lnTo>
                  <a:pt x="0" y="100330"/>
                </a:lnTo>
                <a:lnTo>
                  <a:pt x="62230" y="106680"/>
                </a:lnTo>
                <a:lnTo>
                  <a:pt x="62230" y="1143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94020" y="5469890"/>
            <a:ext cx="62230" cy="107950"/>
          </a:xfrm>
          <a:custGeom>
            <a:avLst/>
            <a:gdLst/>
            <a:ahLst/>
            <a:cxnLst/>
            <a:rect l="l" t="t" r="r" b="b"/>
            <a:pathLst>
              <a:path w="62229" h="107950">
                <a:moveTo>
                  <a:pt x="0" y="0"/>
                </a:moveTo>
                <a:lnTo>
                  <a:pt x="0" y="100330"/>
                </a:lnTo>
                <a:lnTo>
                  <a:pt x="62229" y="107950"/>
                </a:lnTo>
                <a:lnTo>
                  <a:pt x="62229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F22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25770" y="5477509"/>
            <a:ext cx="59690" cy="104139"/>
          </a:xfrm>
          <a:custGeom>
            <a:avLst/>
            <a:gdLst/>
            <a:ahLst/>
            <a:cxnLst/>
            <a:rect l="l" t="t" r="r" b="b"/>
            <a:pathLst>
              <a:path w="59689" h="104139">
                <a:moveTo>
                  <a:pt x="0" y="0"/>
                </a:moveTo>
                <a:lnTo>
                  <a:pt x="0" y="95249"/>
                </a:lnTo>
                <a:lnTo>
                  <a:pt x="59689" y="104139"/>
                </a:lnTo>
                <a:lnTo>
                  <a:pt x="59689" y="21589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56250" y="5486400"/>
            <a:ext cx="60960" cy="97790"/>
          </a:xfrm>
          <a:custGeom>
            <a:avLst/>
            <a:gdLst/>
            <a:ahLst/>
            <a:cxnLst/>
            <a:rect l="l" t="t" r="r" b="b"/>
            <a:pathLst>
              <a:path w="60960" h="97789">
                <a:moveTo>
                  <a:pt x="0" y="0"/>
                </a:moveTo>
                <a:lnTo>
                  <a:pt x="0" y="91440"/>
                </a:lnTo>
                <a:lnTo>
                  <a:pt x="60960" y="97790"/>
                </a:lnTo>
                <a:lnTo>
                  <a:pt x="6096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85459" y="5499100"/>
            <a:ext cx="63500" cy="86360"/>
          </a:xfrm>
          <a:custGeom>
            <a:avLst/>
            <a:gdLst/>
            <a:ahLst/>
            <a:cxnLst/>
            <a:rect l="l" t="t" r="r" b="b"/>
            <a:pathLst>
              <a:path w="63500" h="86360">
                <a:moveTo>
                  <a:pt x="0" y="0"/>
                </a:moveTo>
                <a:lnTo>
                  <a:pt x="0" y="82550"/>
                </a:lnTo>
                <a:lnTo>
                  <a:pt x="35560" y="85090"/>
                </a:lnTo>
                <a:lnTo>
                  <a:pt x="63500" y="86359"/>
                </a:lnTo>
                <a:lnTo>
                  <a:pt x="6350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17209" y="5513070"/>
            <a:ext cx="55880" cy="71120"/>
          </a:xfrm>
          <a:custGeom>
            <a:avLst/>
            <a:gdLst/>
            <a:ahLst/>
            <a:cxnLst/>
            <a:rect l="l" t="t" r="r" b="b"/>
            <a:pathLst>
              <a:path w="55879" h="71120">
                <a:moveTo>
                  <a:pt x="0" y="0"/>
                </a:moveTo>
                <a:lnTo>
                  <a:pt x="0" y="71119"/>
                </a:lnTo>
                <a:lnTo>
                  <a:pt x="24129" y="71119"/>
                </a:lnTo>
                <a:lnTo>
                  <a:pt x="41910" y="69849"/>
                </a:lnTo>
                <a:lnTo>
                  <a:pt x="55879" y="54609"/>
                </a:lnTo>
                <a:lnTo>
                  <a:pt x="40639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48959" y="5532120"/>
            <a:ext cx="24130" cy="53340"/>
          </a:xfrm>
          <a:custGeom>
            <a:avLst/>
            <a:gdLst/>
            <a:ahLst/>
            <a:cxnLst/>
            <a:rect l="l" t="t" r="r" b="b"/>
            <a:pathLst>
              <a:path w="24129" h="53339">
                <a:moveTo>
                  <a:pt x="0" y="0"/>
                </a:moveTo>
                <a:lnTo>
                  <a:pt x="0" y="53339"/>
                </a:lnTo>
                <a:lnTo>
                  <a:pt x="19050" y="48259"/>
                </a:lnTo>
                <a:lnTo>
                  <a:pt x="24129" y="3555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69559" y="5452109"/>
            <a:ext cx="311150" cy="115570"/>
          </a:xfrm>
          <a:custGeom>
            <a:avLst/>
            <a:gdLst/>
            <a:ahLst/>
            <a:cxnLst/>
            <a:rect l="l" t="t" r="r" b="b"/>
            <a:pathLst>
              <a:path w="311150" h="115570">
                <a:moveTo>
                  <a:pt x="0" y="0"/>
                </a:moveTo>
                <a:lnTo>
                  <a:pt x="0" y="15239"/>
                </a:lnTo>
                <a:lnTo>
                  <a:pt x="30479" y="15239"/>
                </a:lnTo>
                <a:lnTo>
                  <a:pt x="88900" y="20319"/>
                </a:lnTo>
                <a:lnTo>
                  <a:pt x="142239" y="30479"/>
                </a:lnTo>
                <a:lnTo>
                  <a:pt x="190500" y="44449"/>
                </a:lnTo>
                <a:lnTo>
                  <a:pt x="231139" y="60959"/>
                </a:lnTo>
                <a:lnTo>
                  <a:pt x="247650" y="69849"/>
                </a:lnTo>
                <a:lnTo>
                  <a:pt x="262889" y="77469"/>
                </a:lnTo>
                <a:lnTo>
                  <a:pt x="275589" y="86359"/>
                </a:lnTo>
                <a:lnTo>
                  <a:pt x="284479" y="95249"/>
                </a:lnTo>
                <a:lnTo>
                  <a:pt x="292100" y="104139"/>
                </a:lnTo>
                <a:lnTo>
                  <a:pt x="297179" y="110489"/>
                </a:lnTo>
                <a:lnTo>
                  <a:pt x="297179" y="115569"/>
                </a:lnTo>
                <a:lnTo>
                  <a:pt x="311150" y="115569"/>
                </a:lnTo>
                <a:lnTo>
                  <a:pt x="284479" y="74929"/>
                </a:lnTo>
                <a:lnTo>
                  <a:pt x="254000" y="57149"/>
                </a:lnTo>
                <a:lnTo>
                  <a:pt x="236219" y="46989"/>
                </a:lnTo>
                <a:lnTo>
                  <a:pt x="215900" y="38099"/>
                </a:lnTo>
                <a:lnTo>
                  <a:pt x="194310" y="31749"/>
                </a:lnTo>
                <a:lnTo>
                  <a:pt x="170179" y="24129"/>
                </a:lnTo>
                <a:lnTo>
                  <a:pt x="144779" y="16509"/>
                </a:lnTo>
                <a:lnTo>
                  <a:pt x="118110" y="12699"/>
                </a:lnTo>
                <a:lnTo>
                  <a:pt x="90169" y="6349"/>
                </a:lnTo>
                <a:lnTo>
                  <a:pt x="59689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59400" y="5554979"/>
            <a:ext cx="321310" cy="38100"/>
          </a:xfrm>
          <a:custGeom>
            <a:avLst/>
            <a:gdLst/>
            <a:ahLst/>
            <a:cxnLst/>
            <a:rect l="l" t="t" r="r" b="b"/>
            <a:pathLst>
              <a:path w="321310" h="38100">
                <a:moveTo>
                  <a:pt x="1270" y="0"/>
                </a:moveTo>
                <a:lnTo>
                  <a:pt x="0" y="0"/>
                </a:lnTo>
                <a:lnTo>
                  <a:pt x="2539" y="12700"/>
                </a:lnTo>
                <a:lnTo>
                  <a:pt x="1270" y="12700"/>
                </a:lnTo>
                <a:lnTo>
                  <a:pt x="31750" y="15240"/>
                </a:lnTo>
                <a:lnTo>
                  <a:pt x="62229" y="15240"/>
                </a:lnTo>
                <a:lnTo>
                  <a:pt x="92710" y="17780"/>
                </a:lnTo>
                <a:lnTo>
                  <a:pt x="120650" y="21590"/>
                </a:lnTo>
                <a:lnTo>
                  <a:pt x="147320" y="24130"/>
                </a:lnTo>
                <a:lnTo>
                  <a:pt x="196850" y="31750"/>
                </a:lnTo>
                <a:lnTo>
                  <a:pt x="219710" y="34290"/>
                </a:lnTo>
                <a:lnTo>
                  <a:pt x="240029" y="36830"/>
                </a:lnTo>
                <a:lnTo>
                  <a:pt x="257810" y="38100"/>
                </a:lnTo>
                <a:lnTo>
                  <a:pt x="289560" y="38100"/>
                </a:lnTo>
                <a:lnTo>
                  <a:pt x="299720" y="36830"/>
                </a:lnTo>
                <a:lnTo>
                  <a:pt x="311150" y="31750"/>
                </a:lnTo>
                <a:lnTo>
                  <a:pt x="318770" y="24130"/>
                </a:lnTo>
                <a:lnTo>
                  <a:pt x="259079" y="24130"/>
                </a:lnTo>
                <a:lnTo>
                  <a:pt x="242570" y="22860"/>
                </a:lnTo>
                <a:lnTo>
                  <a:pt x="220979" y="20320"/>
                </a:lnTo>
                <a:lnTo>
                  <a:pt x="199389" y="16510"/>
                </a:lnTo>
                <a:lnTo>
                  <a:pt x="173989" y="12700"/>
                </a:lnTo>
                <a:lnTo>
                  <a:pt x="120650" y="7620"/>
                </a:lnTo>
                <a:lnTo>
                  <a:pt x="92710" y="3810"/>
                </a:lnTo>
                <a:lnTo>
                  <a:pt x="63500" y="1270"/>
                </a:lnTo>
                <a:lnTo>
                  <a:pt x="31750" y="1270"/>
                </a:lnTo>
                <a:lnTo>
                  <a:pt x="1270" y="0"/>
                </a:lnTo>
                <a:close/>
              </a:path>
              <a:path w="321310" h="38100">
                <a:moveTo>
                  <a:pt x="321310" y="12700"/>
                </a:moveTo>
                <a:lnTo>
                  <a:pt x="307339" y="12700"/>
                </a:lnTo>
                <a:lnTo>
                  <a:pt x="307339" y="17780"/>
                </a:lnTo>
                <a:lnTo>
                  <a:pt x="303529" y="20320"/>
                </a:lnTo>
                <a:lnTo>
                  <a:pt x="297179" y="22860"/>
                </a:lnTo>
                <a:lnTo>
                  <a:pt x="288289" y="24130"/>
                </a:lnTo>
                <a:lnTo>
                  <a:pt x="318770" y="24130"/>
                </a:lnTo>
                <a:lnTo>
                  <a:pt x="32131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60950" y="5554979"/>
            <a:ext cx="300990" cy="45720"/>
          </a:xfrm>
          <a:custGeom>
            <a:avLst/>
            <a:gdLst/>
            <a:ahLst/>
            <a:cxnLst/>
            <a:rect l="l" t="t" r="r" b="b"/>
            <a:pathLst>
              <a:path w="300989" h="45720">
                <a:moveTo>
                  <a:pt x="12700" y="20320"/>
                </a:moveTo>
                <a:lnTo>
                  <a:pt x="0" y="20320"/>
                </a:lnTo>
                <a:lnTo>
                  <a:pt x="2539" y="29210"/>
                </a:lnTo>
                <a:lnTo>
                  <a:pt x="6350" y="36830"/>
                </a:lnTo>
                <a:lnTo>
                  <a:pt x="15239" y="41910"/>
                </a:lnTo>
                <a:lnTo>
                  <a:pt x="25400" y="45720"/>
                </a:lnTo>
                <a:lnTo>
                  <a:pt x="49529" y="45720"/>
                </a:lnTo>
                <a:lnTo>
                  <a:pt x="66039" y="43180"/>
                </a:lnTo>
                <a:lnTo>
                  <a:pt x="83820" y="41910"/>
                </a:lnTo>
                <a:lnTo>
                  <a:pt x="102870" y="38100"/>
                </a:lnTo>
                <a:lnTo>
                  <a:pt x="124460" y="34290"/>
                </a:lnTo>
                <a:lnTo>
                  <a:pt x="149860" y="31750"/>
                </a:lnTo>
                <a:lnTo>
                  <a:pt x="26670" y="31750"/>
                </a:lnTo>
                <a:lnTo>
                  <a:pt x="20320" y="29210"/>
                </a:lnTo>
                <a:lnTo>
                  <a:pt x="16510" y="27940"/>
                </a:lnTo>
                <a:lnTo>
                  <a:pt x="13970" y="24130"/>
                </a:lnTo>
                <a:lnTo>
                  <a:pt x="12700" y="20320"/>
                </a:lnTo>
                <a:close/>
              </a:path>
              <a:path w="300989" h="45720">
                <a:moveTo>
                  <a:pt x="298450" y="0"/>
                </a:moveTo>
                <a:lnTo>
                  <a:pt x="264160" y="3810"/>
                </a:lnTo>
                <a:lnTo>
                  <a:pt x="232410" y="5080"/>
                </a:lnTo>
                <a:lnTo>
                  <a:pt x="201929" y="10160"/>
                </a:lnTo>
                <a:lnTo>
                  <a:pt x="173989" y="12700"/>
                </a:lnTo>
                <a:lnTo>
                  <a:pt x="148589" y="17780"/>
                </a:lnTo>
                <a:lnTo>
                  <a:pt x="123189" y="21590"/>
                </a:lnTo>
                <a:lnTo>
                  <a:pt x="101600" y="24130"/>
                </a:lnTo>
                <a:lnTo>
                  <a:pt x="81279" y="27940"/>
                </a:lnTo>
                <a:lnTo>
                  <a:pt x="64770" y="29210"/>
                </a:lnTo>
                <a:lnTo>
                  <a:pt x="48260" y="31750"/>
                </a:lnTo>
                <a:lnTo>
                  <a:pt x="149860" y="31750"/>
                </a:lnTo>
                <a:lnTo>
                  <a:pt x="175260" y="27940"/>
                </a:lnTo>
                <a:lnTo>
                  <a:pt x="203200" y="24130"/>
                </a:lnTo>
                <a:lnTo>
                  <a:pt x="300989" y="12700"/>
                </a:lnTo>
                <a:lnTo>
                  <a:pt x="298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60950" y="5452109"/>
            <a:ext cx="308610" cy="123189"/>
          </a:xfrm>
          <a:custGeom>
            <a:avLst/>
            <a:gdLst/>
            <a:ahLst/>
            <a:cxnLst/>
            <a:rect l="l" t="t" r="r" b="b"/>
            <a:pathLst>
              <a:path w="308610" h="123189">
                <a:moveTo>
                  <a:pt x="308610" y="0"/>
                </a:moveTo>
                <a:lnTo>
                  <a:pt x="247650" y="2539"/>
                </a:lnTo>
                <a:lnTo>
                  <a:pt x="163829" y="17779"/>
                </a:lnTo>
                <a:lnTo>
                  <a:pt x="115570" y="33019"/>
                </a:lnTo>
                <a:lnTo>
                  <a:pt x="72389" y="50799"/>
                </a:lnTo>
                <a:lnTo>
                  <a:pt x="39370" y="71119"/>
                </a:lnTo>
                <a:lnTo>
                  <a:pt x="7620" y="101599"/>
                </a:lnTo>
                <a:lnTo>
                  <a:pt x="0" y="123189"/>
                </a:lnTo>
                <a:lnTo>
                  <a:pt x="12700" y="123189"/>
                </a:lnTo>
                <a:lnTo>
                  <a:pt x="13970" y="115569"/>
                </a:lnTo>
                <a:lnTo>
                  <a:pt x="19050" y="107949"/>
                </a:lnTo>
                <a:lnTo>
                  <a:pt x="46989" y="81279"/>
                </a:lnTo>
                <a:lnTo>
                  <a:pt x="97789" y="54609"/>
                </a:lnTo>
                <a:lnTo>
                  <a:pt x="119379" y="46989"/>
                </a:lnTo>
                <a:lnTo>
                  <a:pt x="143510" y="38099"/>
                </a:lnTo>
                <a:lnTo>
                  <a:pt x="165100" y="31749"/>
                </a:lnTo>
                <a:lnTo>
                  <a:pt x="219710" y="21589"/>
                </a:lnTo>
                <a:lnTo>
                  <a:pt x="247650" y="17779"/>
                </a:lnTo>
                <a:lnTo>
                  <a:pt x="276860" y="15239"/>
                </a:lnTo>
                <a:lnTo>
                  <a:pt x="308610" y="15239"/>
                </a:lnTo>
                <a:lnTo>
                  <a:pt x="308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84800" y="5473700"/>
            <a:ext cx="59690" cy="93980"/>
          </a:xfrm>
          <a:custGeom>
            <a:avLst/>
            <a:gdLst/>
            <a:ahLst/>
            <a:cxnLst/>
            <a:rect l="l" t="t" r="r" b="b"/>
            <a:pathLst>
              <a:path w="59689" h="93979">
                <a:moveTo>
                  <a:pt x="58128" y="77469"/>
                </a:moveTo>
                <a:lnTo>
                  <a:pt x="26670" y="77469"/>
                </a:lnTo>
                <a:lnTo>
                  <a:pt x="27939" y="78740"/>
                </a:lnTo>
                <a:lnTo>
                  <a:pt x="34289" y="78740"/>
                </a:lnTo>
                <a:lnTo>
                  <a:pt x="35560" y="80009"/>
                </a:lnTo>
                <a:lnTo>
                  <a:pt x="38100" y="80009"/>
                </a:lnTo>
                <a:lnTo>
                  <a:pt x="40639" y="82550"/>
                </a:lnTo>
                <a:lnTo>
                  <a:pt x="44450" y="82550"/>
                </a:lnTo>
                <a:lnTo>
                  <a:pt x="45720" y="85090"/>
                </a:lnTo>
                <a:lnTo>
                  <a:pt x="48260" y="85090"/>
                </a:lnTo>
                <a:lnTo>
                  <a:pt x="50800" y="86359"/>
                </a:lnTo>
                <a:lnTo>
                  <a:pt x="52070" y="88900"/>
                </a:lnTo>
                <a:lnTo>
                  <a:pt x="53339" y="88900"/>
                </a:lnTo>
                <a:lnTo>
                  <a:pt x="55879" y="90169"/>
                </a:lnTo>
                <a:lnTo>
                  <a:pt x="57150" y="91440"/>
                </a:lnTo>
                <a:lnTo>
                  <a:pt x="58420" y="93980"/>
                </a:lnTo>
                <a:lnTo>
                  <a:pt x="59689" y="93980"/>
                </a:lnTo>
                <a:lnTo>
                  <a:pt x="58128" y="77469"/>
                </a:lnTo>
                <a:close/>
              </a:path>
              <a:path w="59689" h="93979">
                <a:moveTo>
                  <a:pt x="50800" y="0"/>
                </a:moveTo>
                <a:lnTo>
                  <a:pt x="0" y="81280"/>
                </a:lnTo>
                <a:lnTo>
                  <a:pt x="1270" y="80009"/>
                </a:lnTo>
                <a:lnTo>
                  <a:pt x="5079" y="80009"/>
                </a:lnTo>
                <a:lnTo>
                  <a:pt x="7620" y="78740"/>
                </a:lnTo>
                <a:lnTo>
                  <a:pt x="12700" y="78740"/>
                </a:lnTo>
                <a:lnTo>
                  <a:pt x="15239" y="77469"/>
                </a:lnTo>
                <a:lnTo>
                  <a:pt x="58128" y="77469"/>
                </a:lnTo>
                <a:lnTo>
                  <a:pt x="55004" y="44450"/>
                </a:lnTo>
                <a:lnTo>
                  <a:pt x="39370" y="44450"/>
                </a:lnTo>
                <a:lnTo>
                  <a:pt x="50800" y="0"/>
                </a:lnTo>
                <a:close/>
              </a:path>
              <a:path w="59689" h="93979">
                <a:moveTo>
                  <a:pt x="50800" y="0"/>
                </a:moveTo>
                <a:lnTo>
                  <a:pt x="39370" y="44450"/>
                </a:lnTo>
                <a:lnTo>
                  <a:pt x="55004" y="4445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50509" y="5527040"/>
            <a:ext cx="78740" cy="285750"/>
          </a:xfrm>
          <a:custGeom>
            <a:avLst/>
            <a:gdLst/>
            <a:ahLst/>
            <a:cxnLst/>
            <a:rect l="l" t="t" r="r" b="b"/>
            <a:pathLst>
              <a:path w="78739" h="285750">
                <a:moveTo>
                  <a:pt x="64769" y="0"/>
                </a:moveTo>
                <a:lnTo>
                  <a:pt x="0" y="281940"/>
                </a:lnTo>
                <a:lnTo>
                  <a:pt x="7619" y="284480"/>
                </a:lnTo>
                <a:lnTo>
                  <a:pt x="15239" y="285750"/>
                </a:lnTo>
                <a:lnTo>
                  <a:pt x="78739" y="3810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21300" y="5773420"/>
            <a:ext cx="77470" cy="77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78050" y="5535929"/>
            <a:ext cx="215900" cy="318770"/>
          </a:xfrm>
          <a:custGeom>
            <a:avLst/>
            <a:gdLst/>
            <a:ahLst/>
            <a:cxnLst/>
            <a:rect l="l" t="t" r="r" b="b"/>
            <a:pathLst>
              <a:path w="215900" h="318770">
                <a:moveTo>
                  <a:pt x="0" y="0"/>
                </a:moveTo>
                <a:lnTo>
                  <a:pt x="107950" y="318770"/>
                </a:lnTo>
                <a:lnTo>
                  <a:pt x="107950" y="156210"/>
                </a:lnTo>
                <a:lnTo>
                  <a:pt x="163000" y="156210"/>
                </a:lnTo>
                <a:lnTo>
                  <a:pt x="204287" y="34290"/>
                </a:lnTo>
                <a:lnTo>
                  <a:pt x="101600" y="34290"/>
                </a:lnTo>
                <a:lnTo>
                  <a:pt x="95250" y="31750"/>
                </a:lnTo>
                <a:lnTo>
                  <a:pt x="81280" y="31750"/>
                </a:lnTo>
                <a:lnTo>
                  <a:pt x="73660" y="30480"/>
                </a:lnTo>
                <a:lnTo>
                  <a:pt x="68580" y="29210"/>
                </a:lnTo>
                <a:lnTo>
                  <a:pt x="60960" y="26670"/>
                </a:lnTo>
                <a:lnTo>
                  <a:pt x="54610" y="25400"/>
                </a:lnTo>
                <a:lnTo>
                  <a:pt x="48260" y="22860"/>
                </a:lnTo>
                <a:lnTo>
                  <a:pt x="40639" y="20320"/>
                </a:lnTo>
                <a:lnTo>
                  <a:pt x="34289" y="17780"/>
                </a:lnTo>
                <a:lnTo>
                  <a:pt x="27939" y="13970"/>
                </a:lnTo>
                <a:lnTo>
                  <a:pt x="21589" y="11430"/>
                </a:lnTo>
                <a:lnTo>
                  <a:pt x="13969" y="7620"/>
                </a:lnTo>
                <a:lnTo>
                  <a:pt x="7619" y="5080"/>
                </a:lnTo>
                <a:lnTo>
                  <a:pt x="0" y="0"/>
                </a:lnTo>
                <a:close/>
              </a:path>
              <a:path w="215900" h="318770">
                <a:moveTo>
                  <a:pt x="163000" y="156210"/>
                </a:moveTo>
                <a:lnTo>
                  <a:pt x="107950" y="156210"/>
                </a:lnTo>
                <a:lnTo>
                  <a:pt x="107950" y="318770"/>
                </a:lnTo>
                <a:lnTo>
                  <a:pt x="163000" y="156210"/>
                </a:lnTo>
                <a:close/>
              </a:path>
              <a:path w="215900" h="318770">
                <a:moveTo>
                  <a:pt x="215900" y="0"/>
                </a:moveTo>
                <a:lnTo>
                  <a:pt x="209550" y="5080"/>
                </a:lnTo>
                <a:lnTo>
                  <a:pt x="201930" y="7620"/>
                </a:lnTo>
                <a:lnTo>
                  <a:pt x="195580" y="11430"/>
                </a:lnTo>
                <a:lnTo>
                  <a:pt x="189230" y="13970"/>
                </a:lnTo>
                <a:lnTo>
                  <a:pt x="182880" y="17780"/>
                </a:lnTo>
                <a:lnTo>
                  <a:pt x="175260" y="20320"/>
                </a:lnTo>
                <a:lnTo>
                  <a:pt x="168910" y="22860"/>
                </a:lnTo>
                <a:lnTo>
                  <a:pt x="161289" y="25400"/>
                </a:lnTo>
                <a:lnTo>
                  <a:pt x="154939" y="26670"/>
                </a:lnTo>
                <a:lnTo>
                  <a:pt x="148589" y="29210"/>
                </a:lnTo>
                <a:lnTo>
                  <a:pt x="135889" y="31750"/>
                </a:lnTo>
                <a:lnTo>
                  <a:pt x="123189" y="31750"/>
                </a:lnTo>
                <a:lnTo>
                  <a:pt x="115569" y="34290"/>
                </a:lnTo>
                <a:lnTo>
                  <a:pt x="204287" y="34290"/>
                </a:lnTo>
                <a:lnTo>
                  <a:pt x="2159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86635" y="5224779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720"/>
                </a:lnTo>
              </a:path>
            </a:pathLst>
          </a:custGeom>
          <a:ln w="495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59809" y="5572759"/>
            <a:ext cx="318770" cy="214629"/>
          </a:xfrm>
          <a:custGeom>
            <a:avLst/>
            <a:gdLst/>
            <a:ahLst/>
            <a:cxnLst/>
            <a:rect l="l" t="t" r="r" b="b"/>
            <a:pathLst>
              <a:path w="318770" h="214629">
                <a:moveTo>
                  <a:pt x="318769" y="0"/>
                </a:moveTo>
                <a:lnTo>
                  <a:pt x="0" y="107949"/>
                </a:lnTo>
                <a:lnTo>
                  <a:pt x="318769" y="214629"/>
                </a:lnTo>
                <a:lnTo>
                  <a:pt x="313689" y="208279"/>
                </a:lnTo>
                <a:lnTo>
                  <a:pt x="306069" y="195579"/>
                </a:lnTo>
                <a:lnTo>
                  <a:pt x="303529" y="187959"/>
                </a:lnTo>
                <a:lnTo>
                  <a:pt x="300989" y="181609"/>
                </a:lnTo>
                <a:lnTo>
                  <a:pt x="298450" y="173989"/>
                </a:lnTo>
                <a:lnTo>
                  <a:pt x="295910" y="168909"/>
                </a:lnTo>
                <a:lnTo>
                  <a:pt x="293369" y="161289"/>
                </a:lnTo>
                <a:lnTo>
                  <a:pt x="292100" y="154939"/>
                </a:lnTo>
                <a:lnTo>
                  <a:pt x="289560" y="147319"/>
                </a:lnTo>
                <a:lnTo>
                  <a:pt x="287019" y="134619"/>
                </a:lnTo>
                <a:lnTo>
                  <a:pt x="284479" y="128269"/>
                </a:lnTo>
                <a:lnTo>
                  <a:pt x="284479" y="87629"/>
                </a:lnTo>
                <a:lnTo>
                  <a:pt x="287019" y="81279"/>
                </a:lnTo>
                <a:lnTo>
                  <a:pt x="288289" y="73659"/>
                </a:lnTo>
                <a:lnTo>
                  <a:pt x="289560" y="67309"/>
                </a:lnTo>
                <a:lnTo>
                  <a:pt x="292100" y="60959"/>
                </a:lnTo>
                <a:lnTo>
                  <a:pt x="293369" y="54609"/>
                </a:lnTo>
                <a:lnTo>
                  <a:pt x="295910" y="48259"/>
                </a:lnTo>
                <a:lnTo>
                  <a:pt x="300989" y="33019"/>
                </a:lnTo>
                <a:lnTo>
                  <a:pt x="303529" y="27939"/>
                </a:lnTo>
                <a:lnTo>
                  <a:pt x="306069" y="20319"/>
                </a:lnTo>
                <a:lnTo>
                  <a:pt x="309879" y="13969"/>
                </a:lnTo>
                <a:lnTo>
                  <a:pt x="313689" y="8889"/>
                </a:lnTo>
                <a:lnTo>
                  <a:pt x="3187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63009" y="5681345"/>
            <a:ext cx="514350" cy="0"/>
          </a:xfrm>
          <a:custGeom>
            <a:avLst/>
            <a:gdLst/>
            <a:ahLst/>
            <a:cxnLst/>
            <a:rect l="l" t="t" r="r" b="b"/>
            <a:pathLst>
              <a:path w="514350">
                <a:moveTo>
                  <a:pt x="0" y="0"/>
                </a:moveTo>
                <a:lnTo>
                  <a:pt x="514350" y="0"/>
                </a:lnTo>
              </a:path>
            </a:pathLst>
          </a:custGeom>
          <a:ln w="4952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67779" y="5563870"/>
            <a:ext cx="190500" cy="134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64300" y="5581650"/>
            <a:ext cx="504190" cy="82550"/>
          </a:xfrm>
          <a:custGeom>
            <a:avLst/>
            <a:gdLst/>
            <a:ahLst/>
            <a:cxnLst/>
            <a:rect l="l" t="t" r="r" b="b"/>
            <a:pathLst>
              <a:path w="504190" h="82550">
                <a:moveTo>
                  <a:pt x="429259" y="26669"/>
                </a:moveTo>
                <a:lnTo>
                  <a:pt x="250190" y="26669"/>
                </a:lnTo>
                <a:lnTo>
                  <a:pt x="266700" y="27940"/>
                </a:lnTo>
                <a:lnTo>
                  <a:pt x="283209" y="30480"/>
                </a:lnTo>
                <a:lnTo>
                  <a:pt x="298450" y="30480"/>
                </a:lnTo>
                <a:lnTo>
                  <a:pt x="313690" y="31750"/>
                </a:lnTo>
                <a:lnTo>
                  <a:pt x="330200" y="34290"/>
                </a:lnTo>
                <a:lnTo>
                  <a:pt x="345440" y="36830"/>
                </a:lnTo>
                <a:lnTo>
                  <a:pt x="361950" y="39369"/>
                </a:lnTo>
                <a:lnTo>
                  <a:pt x="375920" y="41909"/>
                </a:lnTo>
                <a:lnTo>
                  <a:pt x="421640" y="53340"/>
                </a:lnTo>
                <a:lnTo>
                  <a:pt x="435609" y="58419"/>
                </a:lnTo>
                <a:lnTo>
                  <a:pt x="450850" y="63500"/>
                </a:lnTo>
                <a:lnTo>
                  <a:pt x="463550" y="69850"/>
                </a:lnTo>
                <a:lnTo>
                  <a:pt x="478790" y="76200"/>
                </a:lnTo>
                <a:lnTo>
                  <a:pt x="492759" y="82550"/>
                </a:lnTo>
                <a:lnTo>
                  <a:pt x="504190" y="57150"/>
                </a:lnTo>
                <a:lnTo>
                  <a:pt x="490220" y="50800"/>
                </a:lnTo>
                <a:lnTo>
                  <a:pt x="444500" y="31750"/>
                </a:lnTo>
                <a:lnTo>
                  <a:pt x="429259" y="26669"/>
                </a:lnTo>
                <a:close/>
              </a:path>
              <a:path w="504190" h="82550">
                <a:moveTo>
                  <a:pt x="284479" y="1269"/>
                </a:moveTo>
                <a:lnTo>
                  <a:pt x="218440" y="1269"/>
                </a:lnTo>
                <a:lnTo>
                  <a:pt x="168909" y="5080"/>
                </a:lnTo>
                <a:lnTo>
                  <a:pt x="152400" y="7619"/>
                </a:lnTo>
                <a:lnTo>
                  <a:pt x="137159" y="10159"/>
                </a:lnTo>
                <a:lnTo>
                  <a:pt x="120650" y="13969"/>
                </a:lnTo>
                <a:lnTo>
                  <a:pt x="105409" y="17780"/>
                </a:lnTo>
                <a:lnTo>
                  <a:pt x="88900" y="21590"/>
                </a:lnTo>
                <a:lnTo>
                  <a:pt x="73659" y="24130"/>
                </a:lnTo>
                <a:lnTo>
                  <a:pt x="58420" y="30480"/>
                </a:lnTo>
                <a:lnTo>
                  <a:pt x="44450" y="36830"/>
                </a:lnTo>
                <a:lnTo>
                  <a:pt x="30479" y="40640"/>
                </a:lnTo>
                <a:lnTo>
                  <a:pt x="16510" y="48259"/>
                </a:lnTo>
                <a:lnTo>
                  <a:pt x="0" y="53340"/>
                </a:lnTo>
                <a:lnTo>
                  <a:pt x="13970" y="80009"/>
                </a:lnTo>
                <a:lnTo>
                  <a:pt x="26670" y="72390"/>
                </a:lnTo>
                <a:lnTo>
                  <a:pt x="39370" y="67309"/>
                </a:lnTo>
                <a:lnTo>
                  <a:pt x="54609" y="62230"/>
                </a:lnTo>
                <a:lnTo>
                  <a:pt x="82550" y="52069"/>
                </a:lnTo>
                <a:lnTo>
                  <a:pt x="96520" y="48259"/>
                </a:lnTo>
                <a:lnTo>
                  <a:pt x="111759" y="44450"/>
                </a:lnTo>
                <a:lnTo>
                  <a:pt x="125729" y="40640"/>
                </a:lnTo>
                <a:lnTo>
                  <a:pt x="142240" y="38100"/>
                </a:lnTo>
                <a:lnTo>
                  <a:pt x="156209" y="36830"/>
                </a:lnTo>
                <a:lnTo>
                  <a:pt x="173990" y="33019"/>
                </a:lnTo>
                <a:lnTo>
                  <a:pt x="203200" y="30480"/>
                </a:lnTo>
                <a:lnTo>
                  <a:pt x="219709" y="30480"/>
                </a:lnTo>
                <a:lnTo>
                  <a:pt x="236220" y="27940"/>
                </a:lnTo>
                <a:lnTo>
                  <a:pt x="250190" y="26669"/>
                </a:lnTo>
                <a:lnTo>
                  <a:pt x="429259" y="26669"/>
                </a:lnTo>
                <a:lnTo>
                  <a:pt x="414020" y="21590"/>
                </a:lnTo>
                <a:lnTo>
                  <a:pt x="397509" y="19050"/>
                </a:lnTo>
                <a:lnTo>
                  <a:pt x="381000" y="15240"/>
                </a:lnTo>
                <a:lnTo>
                  <a:pt x="365759" y="11430"/>
                </a:lnTo>
                <a:lnTo>
                  <a:pt x="349250" y="7619"/>
                </a:lnTo>
                <a:lnTo>
                  <a:pt x="335279" y="5080"/>
                </a:lnTo>
                <a:lnTo>
                  <a:pt x="316229" y="5080"/>
                </a:lnTo>
                <a:lnTo>
                  <a:pt x="302259" y="2540"/>
                </a:lnTo>
                <a:lnTo>
                  <a:pt x="284479" y="1269"/>
                </a:lnTo>
                <a:close/>
              </a:path>
              <a:path w="504190" h="82550">
                <a:moveTo>
                  <a:pt x="250190" y="0"/>
                </a:moveTo>
                <a:lnTo>
                  <a:pt x="234950" y="1269"/>
                </a:lnTo>
                <a:lnTo>
                  <a:pt x="266700" y="1269"/>
                </a:lnTo>
                <a:lnTo>
                  <a:pt x="25019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75780" y="5566409"/>
            <a:ext cx="190500" cy="1346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60720" y="4408170"/>
            <a:ext cx="2141220" cy="16510"/>
          </a:xfrm>
          <a:custGeom>
            <a:avLst/>
            <a:gdLst/>
            <a:ahLst/>
            <a:cxnLst/>
            <a:rect l="l" t="t" r="r" b="b"/>
            <a:pathLst>
              <a:path w="2141220" h="16510">
                <a:moveTo>
                  <a:pt x="0" y="16509"/>
                </a:moveTo>
                <a:lnTo>
                  <a:pt x="2141220" y="16509"/>
                </a:lnTo>
                <a:lnTo>
                  <a:pt x="214122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44240" y="4408170"/>
            <a:ext cx="1732280" cy="16510"/>
          </a:xfrm>
          <a:custGeom>
            <a:avLst/>
            <a:gdLst/>
            <a:ahLst/>
            <a:cxnLst/>
            <a:rect l="l" t="t" r="r" b="b"/>
            <a:pathLst>
              <a:path w="1732279" h="16510">
                <a:moveTo>
                  <a:pt x="0" y="16509"/>
                </a:moveTo>
                <a:lnTo>
                  <a:pt x="1732280" y="16509"/>
                </a:lnTo>
                <a:lnTo>
                  <a:pt x="173228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32510" y="4408170"/>
            <a:ext cx="1930400" cy="16510"/>
          </a:xfrm>
          <a:custGeom>
            <a:avLst/>
            <a:gdLst/>
            <a:ahLst/>
            <a:cxnLst/>
            <a:rect l="l" t="t" r="r" b="b"/>
            <a:pathLst>
              <a:path w="1930400" h="16510">
                <a:moveTo>
                  <a:pt x="0" y="16509"/>
                </a:moveTo>
                <a:lnTo>
                  <a:pt x="1930400" y="16509"/>
                </a:lnTo>
                <a:lnTo>
                  <a:pt x="1930400" y="0"/>
                </a:lnTo>
                <a:lnTo>
                  <a:pt x="0" y="0"/>
                </a:lnTo>
                <a:lnTo>
                  <a:pt x="0" y="16509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60720" y="4398009"/>
            <a:ext cx="2141220" cy="22860"/>
          </a:xfrm>
          <a:custGeom>
            <a:avLst/>
            <a:gdLst/>
            <a:ahLst/>
            <a:cxnLst/>
            <a:rect l="l" t="t" r="r" b="b"/>
            <a:pathLst>
              <a:path w="2141220" h="22860">
                <a:moveTo>
                  <a:pt x="0" y="22859"/>
                </a:moveTo>
                <a:lnTo>
                  <a:pt x="2141220" y="22859"/>
                </a:lnTo>
                <a:lnTo>
                  <a:pt x="214122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444240" y="4398009"/>
            <a:ext cx="1732280" cy="22860"/>
          </a:xfrm>
          <a:custGeom>
            <a:avLst/>
            <a:gdLst/>
            <a:ahLst/>
            <a:cxnLst/>
            <a:rect l="l" t="t" r="r" b="b"/>
            <a:pathLst>
              <a:path w="1732279" h="22860">
                <a:moveTo>
                  <a:pt x="0" y="22859"/>
                </a:moveTo>
                <a:lnTo>
                  <a:pt x="1732280" y="22859"/>
                </a:lnTo>
                <a:lnTo>
                  <a:pt x="173228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2510" y="4398009"/>
            <a:ext cx="1930400" cy="22860"/>
          </a:xfrm>
          <a:custGeom>
            <a:avLst/>
            <a:gdLst/>
            <a:ahLst/>
            <a:cxnLst/>
            <a:rect l="l" t="t" r="r" b="b"/>
            <a:pathLst>
              <a:path w="1930400" h="22860">
                <a:moveTo>
                  <a:pt x="0" y="22859"/>
                </a:moveTo>
                <a:lnTo>
                  <a:pt x="1930400" y="22859"/>
                </a:lnTo>
                <a:lnTo>
                  <a:pt x="193040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60720" y="4386579"/>
            <a:ext cx="2141220" cy="21590"/>
          </a:xfrm>
          <a:custGeom>
            <a:avLst/>
            <a:gdLst/>
            <a:ahLst/>
            <a:cxnLst/>
            <a:rect l="l" t="t" r="r" b="b"/>
            <a:pathLst>
              <a:path w="2141220" h="21589">
                <a:moveTo>
                  <a:pt x="0" y="21590"/>
                </a:moveTo>
                <a:lnTo>
                  <a:pt x="2141220" y="21590"/>
                </a:lnTo>
                <a:lnTo>
                  <a:pt x="214122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666490" y="4386579"/>
            <a:ext cx="1510030" cy="21590"/>
          </a:xfrm>
          <a:custGeom>
            <a:avLst/>
            <a:gdLst/>
            <a:ahLst/>
            <a:cxnLst/>
            <a:rect l="l" t="t" r="r" b="b"/>
            <a:pathLst>
              <a:path w="1510029" h="21589">
                <a:moveTo>
                  <a:pt x="0" y="21590"/>
                </a:moveTo>
                <a:lnTo>
                  <a:pt x="1510030" y="21590"/>
                </a:lnTo>
                <a:lnTo>
                  <a:pt x="151003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32510" y="4386579"/>
            <a:ext cx="1930400" cy="21590"/>
          </a:xfrm>
          <a:custGeom>
            <a:avLst/>
            <a:gdLst/>
            <a:ahLst/>
            <a:cxnLst/>
            <a:rect l="l" t="t" r="r" b="b"/>
            <a:pathLst>
              <a:path w="1930400" h="21589">
                <a:moveTo>
                  <a:pt x="0" y="21590"/>
                </a:moveTo>
                <a:lnTo>
                  <a:pt x="1930400" y="21590"/>
                </a:lnTo>
                <a:lnTo>
                  <a:pt x="193040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760720" y="4375150"/>
            <a:ext cx="2141220" cy="22860"/>
          </a:xfrm>
          <a:custGeom>
            <a:avLst/>
            <a:gdLst/>
            <a:ahLst/>
            <a:cxnLst/>
            <a:rect l="l" t="t" r="r" b="b"/>
            <a:pathLst>
              <a:path w="2141220" h="22860">
                <a:moveTo>
                  <a:pt x="0" y="22860"/>
                </a:moveTo>
                <a:lnTo>
                  <a:pt x="2141220" y="22860"/>
                </a:lnTo>
                <a:lnTo>
                  <a:pt x="214122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66490" y="4375150"/>
            <a:ext cx="1510030" cy="22860"/>
          </a:xfrm>
          <a:custGeom>
            <a:avLst/>
            <a:gdLst/>
            <a:ahLst/>
            <a:cxnLst/>
            <a:rect l="l" t="t" r="r" b="b"/>
            <a:pathLst>
              <a:path w="1510029" h="22860">
                <a:moveTo>
                  <a:pt x="0" y="22860"/>
                </a:moveTo>
                <a:lnTo>
                  <a:pt x="1510030" y="22860"/>
                </a:lnTo>
                <a:lnTo>
                  <a:pt x="151003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32510" y="4375150"/>
            <a:ext cx="1930400" cy="22860"/>
          </a:xfrm>
          <a:custGeom>
            <a:avLst/>
            <a:gdLst/>
            <a:ahLst/>
            <a:cxnLst/>
            <a:rect l="l" t="t" r="r" b="b"/>
            <a:pathLst>
              <a:path w="1930400" h="22860">
                <a:moveTo>
                  <a:pt x="0" y="22860"/>
                </a:moveTo>
                <a:lnTo>
                  <a:pt x="1930400" y="22860"/>
                </a:lnTo>
                <a:lnTo>
                  <a:pt x="193040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60720" y="4363720"/>
            <a:ext cx="2141220" cy="22860"/>
          </a:xfrm>
          <a:custGeom>
            <a:avLst/>
            <a:gdLst/>
            <a:ahLst/>
            <a:cxnLst/>
            <a:rect l="l" t="t" r="r" b="b"/>
            <a:pathLst>
              <a:path w="2141220" h="22860">
                <a:moveTo>
                  <a:pt x="0" y="22859"/>
                </a:moveTo>
                <a:lnTo>
                  <a:pt x="2141220" y="22859"/>
                </a:lnTo>
                <a:lnTo>
                  <a:pt x="214122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66490" y="4363720"/>
            <a:ext cx="1510030" cy="22860"/>
          </a:xfrm>
          <a:custGeom>
            <a:avLst/>
            <a:gdLst/>
            <a:ahLst/>
            <a:cxnLst/>
            <a:rect l="l" t="t" r="r" b="b"/>
            <a:pathLst>
              <a:path w="1510029" h="22860">
                <a:moveTo>
                  <a:pt x="0" y="22859"/>
                </a:moveTo>
                <a:lnTo>
                  <a:pt x="1510030" y="22859"/>
                </a:lnTo>
                <a:lnTo>
                  <a:pt x="151003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2510" y="4363720"/>
            <a:ext cx="1930400" cy="22860"/>
          </a:xfrm>
          <a:custGeom>
            <a:avLst/>
            <a:gdLst/>
            <a:ahLst/>
            <a:cxnLst/>
            <a:rect l="l" t="t" r="r" b="b"/>
            <a:pathLst>
              <a:path w="1930400" h="22860">
                <a:moveTo>
                  <a:pt x="0" y="22859"/>
                </a:moveTo>
                <a:lnTo>
                  <a:pt x="1930400" y="22859"/>
                </a:lnTo>
                <a:lnTo>
                  <a:pt x="193040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760720" y="4353559"/>
            <a:ext cx="2141220" cy="21590"/>
          </a:xfrm>
          <a:custGeom>
            <a:avLst/>
            <a:gdLst/>
            <a:ahLst/>
            <a:cxnLst/>
            <a:rect l="l" t="t" r="r" b="b"/>
            <a:pathLst>
              <a:path w="2141220" h="21589">
                <a:moveTo>
                  <a:pt x="0" y="21589"/>
                </a:moveTo>
                <a:lnTo>
                  <a:pt x="2141220" y="21589"/>
                </a:lnTo>
                <a:lnTo>
                  <a:pt x="214122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66490" y="4353559"/>
            <a:ext cx="1510030" cy="21590"/>
          </a:xfrm>
          <a:custGeom>
            <a:avLst/>
            <a:gdLst/>
            <a:ahLst/>
            <a:cxnLst/>
            <a:rect l="l" t="t" r="r" b="b"/>
            <a:pathLst>
              <a:path w="1510029" h="21589">
                <a:moveTo>
                  <a:pt x="0" y="21589"/>
                </a:moveTo>
                <a:lnTo>
                  <a:pt x="1510030" y="21589"/>
                </a:lnTo>
                <a:lnTo>
                  <a:pt x="151003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2510" y="4353559"/>
            <a:ext cx="1930400" cy="21590"/>
          </a:xfrm>
          <a:custGeom>
            <a:avLst/>
            <a:gdLst/>
            <a:ahLst/>
            <a:cxnLst/>
            <a:rect l="l" t="t" r="r" b="b"/>
            <a:pathLst>
              <a:path w="1930400" h="21589">
                <a:moveTo>
                  <a:pt x="0" y="21589"/>
                </a:moveTo>
                <a:lnTo>
                  <a:pt x="1930400" y="21589"/>
                </a:lnTo>
                <a:lnTo>
                  <a:pt x="193040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60720" y="4342129"/>
            <a:ext cx="2141220" cy="21590"/>
          </a:xfrm>
          <a:custGeom>
            <a:avLst/>
            <a:gdLst/>
            <a:ahLst/>
            <a:cxnLst/>
            <a:rect l="l" t="t" r="r" b="b"/>
            <a:pathLst>
              <a:path w="2141220" h="21589">
                <a:moveTo>
                  <a:pt x="0" y="21590"/>
                </a:moveTo>
                <a:lnTo>
                  <a:pt x="2141220" y="21590"/>
                </a:lnTo>
                <a:lnTo>
                  <a:pt x="214122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66490" y="4342129"/>
            <a:ext cx="1510030" cy="21590"/>
          </a:xfrm>
          <a:custGeom>
            <a:avLst/>
            <a:gdLst/>
            <a:ahLst/>
            <a:cxnLst/>
            <a:rect l="l" t="t" r="r" b="b"/>
            <a:pathLst>
              <a:path w="1510029" h="21589">
                <a:moveTo>
                  <a:pt x="0" y="21590"/>
                </a:moveTo>
                <a:lnTo>
                  <a:pt x="1510030" y="21590"/>
                </a:lnTo>
                <a:lnTo>
                  <a:pt x="151003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2510" y="4342129"/>
            <a:ext cx="1930400" cy="21590"/>
          </a:xfrm>
          <a:custGeom>
            <a:avLst/>
            <a:gdLst/>
            <a:ahLst/>
            <a:cxnLst/>
            <a:rect l="l" t="t" r="r" b="b"/>
            <a:pathLst>
              <a:path w="1930400" h="21589">
                <a:moveTo>
                  <a:pt x="0" y="21590"/>
                </a:moveTo>
                <a:lnTo>
                  <a:pt x="1930400" y="21590"/>
                </a:lnTo>
                <a:lnTo>
                  <a:pt x="193040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60720" y="4329429"/>
            <a:ext cx="2141220" cy="24130"/>
          </a:xfrm>
          <a:custGeom>
            <a:avLst/>
            <a:gdLst/>
            <a:ahLst/>
            <a:cxnLst/>
            <a:rect l="l" t="t" r="r" b="b"/>
            <a:pathLst>
              <a:path w="2141220" h="24129">
                <a:moveTo>
                  <a:pt x="0" y="24129"/>
                </a:moveTo>
                <a:lnTo>
                  <a:pt x="2141220" y="24129"/>
                </a:lnTo>
                <a:lnTo>
                  <a:pt x="214122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66490" y="4329429"/>
            <a:ext cx="1510030" cy="24130"/>
          </a:xfrm>
          <a:custGeom>
            <a:avLst/>
            <a:gdLst/>
            <a:ahLst/>
            <a:cxnLst/>
            <a:rect l="l" t="t" r="r" b="b"/>
            <a:pathLst>
              <a:path w="1510029" h="24129">
                <a:moveTo>
                  <a:pt x="0" y="24129"/>
                </a:moveTo>
                <a:lnTo>
                  <a:pt x="1510030" y="24129"/>
                </a:lnTo>
                <a:lnTo>
                  <a:pt x="151003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2510" y="4329429"/>
            <a:ext cx="1930400" cy="24130"/>
          </a:xfrm>
          <a:custGeom>
            <a:avLst/>
            <a:gdLst/>
            <a:ahLst/>
            <a:cxnLst/>
            <a:rect l="l" t="t" r="r" b="b"/>
            <a:pathLst>
              <a:path w="1930400" h="24129">
                <a:moveTo>
                  <a:pt x="0" y="24129"/>
                </a:moveTo>
                <a:lnTo>
                  <a:pt x="1930400" y="24129"/>
                </a:lnTo>
                <a:lnTo>
                  <a:pt x="193040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60720" y="4318000"/>
            <a:ext cx="2141220" cy="24130"/>
          </a:xfrm>
          <a:custGeom>
            <a:avLst/>
            <a:gdLst/>
            <a:ahLst/>
            <a:cxnLst/>
            <a:rect l="l" t="t" r="r" b="b"/>
            <a:pathLst>
              <a:path w="2141220" h="24129">
                <a:moveTo>
                  <a:pt x="0" y="24129"/>
                </a:moveTo>
                <a:lnTo>
                  <a:pt x="2141220" y="24129"/>
                </a:lnTo>
                <a:lnTo>
                  <a:pt x="214122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66490" y="4318000"/>
            <a:ext cx="1510030" cy="24130"/>
          </a:xfrm>
          <a:custGeom>
            <a:avLst/>
            <a:gdLst/>
            <a:ahLst/>
            <a:cxnLst/>
            <a:rect l="l" t="t" r="r" b="b"/>
            <a:pathLst>
              <a:path w="1510029" h="24129">
                <a:moveTo>
                  <a:pt x="0" y="24129"/>
                </a:moveTo>
                <a:lnTo>
                  <a:pt x="1510030" y="24129"/>
                </a:lnTo>
                <a:lnTo>
                  <a:pt x="151003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2510" y="4318000"/>
            <a:ext cx="1930400" cy="24130"/>
          </a:xfrm>
          <a:custGeom>
            <a:avLst/>
            <a:gdLst/>
            <a:ahLst/>
            <a:cxnLst/>
            <a:rect l="l" t="t" r="r" b="b"/>
            <a:pathLst>
              <a:path w="1930400" h="24129">
                <a:moveTo>
                  <a:pt x="0" y="24129"/>
                </a:moveTo>
                <a:lnTo>
                  <a:pt x="1930400" y="24129"/>
                </a:lnTo>
                <a:lnTo>
                  <a:pt x="193040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60720" y="4307840"/>
            <a:ext cx="2141220" cy="21590"/>
          </a:xfrm>
          <a:custGeom>
            <a:avLst/>
            <a:gdLst/>
            <a:ahLst/>
            <a:cxnLst/>
            <a:rect l="l" t="t" r="r" b="b"/>
            <a:pathLst>
              <a:path w="2141220" h="21589">
                <a:moveTo>
                  <a:pt x="0" y="21590"/>
                </a:moveTo>
                <a:lnTo>
                  <a:pt x="2141220" y="21590"/>
                </a:lnTo>
                <a:lnTo>
                  <a:pt x="214122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66490" y="4307840"/>
            <a:ext cx="1510030" cy="21590"/>
          </a:xfrm>
          <a:custGeom>
            <a:avLst/>
            <a:gdLst/>
            <a:ahLst/>
            <a:cxnLst/>
            <a:rect l="l" t="t" r="r" b="b"/>
            <a:pathLst>
              <a:path w="1510029" h="21589">
                <a:moveTo>
                  <a:pt x="0" y="21590"/>
                </a:moveTo>
                <a:lnTo>
                  <a:pt x="1510030" y="21590"/>
                </a:lnTo>
                <a:lnTo>
                  <a:pt x="151003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32510" y="4307840"/>
            <a:ext cx="1930400" cy="21590"/>
          </a:xfrm>
          <a:custGeom>
            <a:avLst/>
            <a:gdLst/>
            <a:ahLst/>
            <a:cxnLst/>
            <a:rect l="l" t="t" r="r" b="b"/>
            <a:pathLst>
              <a:path w="1930400" h="21589">
                <a:moveTo>
                  <a:pt x="0" y="21590"/>
                </a:moveTo>
                <a:lnTo>
                  <a:pt x="1930400" y="21590"/>
                </a:lnTo>
                <a:lnTo>
                  <a:pt x="193040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60720" y="4295140"/>
            <a:ext cx="2141220" cy="22860"/>
          </a:xfrm>
          <a:custGeom>
            <a:avLst/>
            <a:gdLst/>
            <a:ahLst/>
            <a:cxnLst/>
            <a:rect l="l" t="t" r="r" b="b"/>
            <a:pathLst>
              <a:path w="2141220" h="22860">
                <a:moveTo>
                  <a:pt x="0" y="22860"/>
                </a:moveTo>
                <a:lnTo>
                  <a:pt x="2141220" y="22860"/>
                </a:lnTo>
                <a:lnTo>
                  <a:pt x="214122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66490" y="4295140"/>
            <a:ext cx="1510030" cy="22860"/>
          </a:xfrm>
          <a:custGeom>
            <a:avLst/>
            <a:gdLst/>
            <a:ahLst/>
            <a:cxnLst/>
            <a:rect l="l" t="t" r="r" b="b"/>
            <a:pathLst>
              <a:path w="1510029" h="22860">
                <a:moveTo>
                  <a:pt x="0" y="22860"/>
                </a:moveTo>
                <a:lnTo>
                  <a:pt x="1510030" y="22860"/>
                </a:lnTo>
                <a:lnTo>
                  <a:pt x="151003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32510" y="4295140"/>
            <a:ext cx="1930400" cy="22860"/>
          </a:xfrm>
          <a:custGeom>
            <a:avLst/>
            <a:gdLst/>
            <a:ahLst/>
            <a:cxnLst/>
            <a:rect l="l" t="t" r="r" b="b"/>
            <a:pathLst>
              <a:path w="1930400" h="22860">
                <a:moveTo>
                  <a:pt x="0" y="22860"/>
                </a:moveTo>
                <a:lnTo>
                  <a:pt x="1930400" y="22860"/>
                </a:lnTo>
                <a:lnTo>
                  <a:pt x="193040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60720" y="4283709"/>
            <a:ext cx="2141220" cy="24130"/>
          </a:xfrm>
          <a:custGeom>
            <a:avLst/>
            <a:gdLst/>
            <a:ahLst/>
            <a:cxnLst/>
            <a:rect l="l" t="t" r="r" b="b"/>
            <a:pathLst>
              <a:path w="2141220" h="24129">
                <a:moveTo>
                  <a:pt x="0" y="24129"/>
                </a:moveTo>
                <a:lnTo>
                  <a:pt x="2141220" y="24129"/>
                </a:lnTo>
                <a:lnTo>
                  <a:pt x="214122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66490" y="4283709"/>
            <a:ext cx="1510030" cy="24130"/>
          </a:xfrm>
          <a:custGeom>
            <a:avLst/>
            <a:gdLst/>
            <a:ahLst/>
            <a:cxnLst/>
            <a:rect l="l" t="t" r="r" b="b"/>
            <a:pathLst>
              <a:path w="1510029" h="24129">
                <a:moveTo>
                  <a:pt x="0" y="24129"/>
                </a:moveTo>
                <a:lnTo>
                  <a:pt x="1510030" y="24129"/>
                </a:lnTo>
                <a:lnTo>
                  <a:pt x="151003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32510" y="4283709"/>
            <a:ext cx="1930400" cy="24130"/>
          </a:xfrm>
          <a:custGeom>
            <a:avLst/>
            <a:gdLst/>
            <a:ahLst/>
            <a:cxnLst/>
            <a:rect l="l" t="t" r="r" b="b"/>
            <a:pathLst>
              <a:path w="1930400" h="24129">
                <a:moveTo>
                  <a:pt x="0" y="24129"/>
                </a:moveTo>
                <a:lnTo>
                  <a:pt x="1930400" y="24129"/>
                </a:lnTo>
                <a:lnTo>
                  <a:pt x="193040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60720" y="4273550"/>
            <a:ext cx="2141220" cy="21590"/>
          </a:xfrm>
          <a:custGeom>
            <a:avLst/>
            <a:gdLst/>
            <a:ahLst/>
            <a:cxnLst/>
            <a:rect l="l" t="t" r="r" b="b"/>
            <a:pathLst>
              <a:path w="2141220" h="21589">
                <a:moveTo>
                  <a:pt x="0" y="21589"/>
                </a:moveTo>
                <a:lnTo>
                  <a:pt x="2141220" y="21589"/>
                </a:lnTo>
                <a:lnTo>
                  <a:pt x="214122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66490" y="4273550"/>
            <a:ext cx="1510030" cy="21590"/>
          </a:xfrm>
          <a:custGeom>
            <a:avLst/>
            <a:gdLst/>
            <a:ahLst/>
            <a:cxnLst/>
            <a:rect l="l" t="t" r="r" b="b"/>
            <a:pathLst>
              <a:path w="1510029" h="21589">
                <a:moveTo>
                  <a:pt x="0" y="21589"/>
                </a:moveTo>
                <a:lnTo>
                  <a:pt x="1510030" y="21589"/>
                </a:lnTo>
                <a:lnTo>
                  <a:pt x="151003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32510" y="4273550"/>
            <a:ext cx="1930400" cy="21590"/>
          </a:xfrm>
          <a:custGeom>
            <a:avLst/>
            <a:gdLst/>
            <a:ahLst/>
            <a:cxnLst/>
            <a:rect l="l" t="t" r="r" b="b"/>
            <a:pathLst>
              <a:path w="1930400" h="21589">
                <a:moveTo>
                  <a:pt x="0" y="21589"/>
                </a:moveTo>
                <a:lnTo>
                  <a:pt x="1930400" y="21589"/>
                </a:lnTo>
                <a:lnTo>
                  <a:pt x="193040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760720" y="4262120"/>
            <a:ext cx="2141220" cy="21590"/>
          </a:xfrm>
          <a:custGeom>
            <a:avLst/>
            <a:gdLst/>
            <a:ahLst/>
            <a:cxnLst/>
            <a:rect l="l" t="t" r="r" b="b"/>
            <a:pathLst>
              <a:path w="2141220" h="21589">
                <a:moveTo>
                  <a:pt x="0" y="21590"/>
                </a:moveTo>
                <a:lnTo>
                  <a:pt x="2141220" y="21590"/>
                </a:lnTo>
                <a:lnTo>
                  <a:pt x="214122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66490" y="4262120"/>
            <a:ext cx="1510030" cy="21590"/>
          </a:xfrm>
          <a:custGeom>
            <a:avLst/>
            <a:gdLst/>
            <a:ahLst/>
            <a:cxnLst/>
            <a:rect l="l" t="t" r="r" b="b"/>
            <a:pathLst>
              <a:path w="1510029" h="21589">
                <a:moveTo>
                  <a:pt x="0" y="21590"/>
                </a:moveTo>
                <a:lnTo>
                  <a:pt x="1510030" y="21590"/>
                </a:lnTo>
                <a:lnTo>
                  <a:pt x="151003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32510" y="4262120"/>
            <a:ext cx="1930400" cy="21590"/>
          </a:xfrm>
          <a:custGeom>
            <a:avLst/>
            <a:gdLst/>
            <a:ahLst/>
            <a:cxnLst/>
            <a:rect l="l" t="t" r="r" b="b"/>
            <a:pathLst>
              <a:path w="1930400" h="21589">
                <a:moveTo>
                  <a:pt x="0" y="21590"/>
                </a:moveTo>
                <a:lnTo>
                  <a:pt x="1930400" y="21590"/>
                </a:lnTo>
                <a:lnTo>
                  <a:pt x="193040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60720" y="4250690"/>
            <a:ext cx="2141220" cy="22860"/>
          </a:xfrm>
          <a:custGeom>
            <a:avLst/>
            <a:gdLst/>
            <a:ahLst/>
            <a:cxnLst/>
            <a:rect l="l" t="t" r="r" b="b"/>
            <a:pathLst>
              <a:path w="2141220" h="22860">
                <a:moveTo>
                  <a:pt x="0" y="22860"/>
                </a:moveTo>
                <a:lnTo>
                  <a:pt x="2141220" y="22860"/>
                </a:lnTo>
                <a:lnTo>
                  <a:pt x="214122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66490" y="4250690"/>
            <a:ext cx="1510030" cy="22860"/>
          </a:xfrm>
          <a:custGeom>
            <a:avLst/>
            <a:gdLst/>
            <a:ahLst/>
            <a:cxnLst/>
            <a:rect l="l" t="t" r="r" b="b"/>
            <a:pathLst>
              <a:path w="1510029" h="22860">
                <a:moveTo>
                  <a:pt x="0" y="22860"/>
                </a:moveTo>
                <a:lnTo>
                  <a:pt x="1510030" y="22860"/>
                </a:lnTo>
                <a:lnTo>
                  <a:pt x="151003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32510" y="4250690"/>
            <a:ext cx="1930400" cy="22860"/>
          </a:xfrm>
          <a:custGeom>
            <a:avLst/>
            <a:gdLst/>
            <a:ahLst/>
            <a:cxnLst/>
            <a:rect l="l" t="t" r="r" b="b"/>
            <a:pathLst>
              <a:path w="1930400" h="22860">
                <a:moveTo>
                  <a:pt x="0" y="22860"/>
                </a:moveTo>
                <a:lnTo>
                  <a:pt x="1930400" y="22860"/>
                </a:lnTo>
                <a:lnTo>
                  <a:pt x="193040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60720" y="4240529"/>
            <a:ext cx="2141220" cy="21590"/>
          </a:xfrm>
          <a:custGeom>
            <a:avLst/>
            <a:gdLst/>
            <a:ahLst/>
            <a:cxnLst/>
            <a:rect l="l" t="t" r="r" b="b"/>
            <a:pathLst>
              <a:path w="2141220" h="21589">
                <a:moveTo>
                  <a:pt x="0" y="21590"/>
                </a:moveTo>
                <a:lnTo>
                  <a:pt x="2141220" y="21590"/>
                </a:lnTo>
                <a:lnTo>
                  <a:pt x="214122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66490" y="4240529"/>
            <a:ext cx="1510030" cy="21590"/>
          </a:xfrm>
          <a:custGeom>
            <a:avLst/>
            <a:gdLst/>
            <a:ahLst/>
            <a:cxnLst/>
            <a:rect l="l" t="t" r="r" b="b"/>
            <a:pathLst>
              <a:path w="1510029" h="21589">
                <a:moveTo>
                  <a:pt x="0" y="21590"/>
                </a:moveTo>
                <a:lnTo>
                  <a:pt x="1510030" y="21590"/>
                </a:lnTo>
                <a:lnTo>
                  <a:pt x="151003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32510" y="4240529"/>
            <a:ext cx="1930400" cy="21590"/>
          </a:xfrm>
          <a:custGeom>
            <a:avLst/>
            <a:gdLst/>
            <a:ahLst/>
            <a:cxnLst/>
            <a:rect l="l" t="t" r="r" b="b"/>
            <a:pathLst>
              <a:path w="1930400" h="21589">
                <a:moveTo>
                  <a:pt x="0" y="21590"/>
                </a:moveTo>
                <a:lnTo>
                  <a:pt x="1930400" y="21590"/>
                </a:lnTo>
                <a:lnTo>
                  <a:pt x="193040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60720" y="4229100"/>
            <a:ext cx="2141220" cy="21590"/>
          </a:xfrm>
          <a:custGeom>
            <a:avLst/>
            <a:gdLst/>
            <a:ahLst/>
            <a:cxnLst/>
            <a:rect l="l" t="t" r="r" b="b"/>
            <a:pathLst>
              <a:path w="2141220" h="21589">
                <a:moveTo>
                  <a:pt x="0" y="21589"/>
                </a:moveTo>
                <a:lnTo>
                  <a:pt x="2141220" y="21589"/>
                </a:lnTo>
                <a:lnTo>
                  <a:pt x="214122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6490" y="4229100"/>
            <a:ext cx="1510030" cy="21590"/>
          </a:xfrm>
          <a:custGeom>
            <a:avLst/>
            <a:gdLst/>
            <a:ahLst/>
            <a:cxnLst/>
            <a:rect l="l" t="t" r="r" b="b"/>
            <a:pathLst>
              <a:path w="1510029" h="21589">
                <a:moveTo>
                  <a:pt x="0" y="21589"/>
                </a:moveTo>
                <a:lnTo>
                  <a:pt x="1510030" y="21589"/>
                </a:lnTo>
                <a:lnTo>
                  <a:pt x="151003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32510" y="4229100"/>
            <a:ext cx="1930400" cy="21590"/>
          </a:xfrm>
          <a:custGeom>
            <a:avLst/>
            <a:gdLst/>
            <a:ahLst/>
            <a:cxnLst/>
            <a:rect l="l" t="t" r="r" b="b"/>
            <a:pathLst>
              <a:path w="1930400" h="21589">
                <a:moveTo>
                  <a:pt x="0" y="21589"/>
                </a:moveTo>
                <a:lnTo>
                  <a:pt x="1930400" y="21589"/>
                </a:lnTo>
                <a:lnTo>
                  <a:pt x="193040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760720" y="4217670"/>
            <a:ext cx="2141220" cy="22860"/>
          </a:xfrm>
          <a:custGeom>
            <a:avLst/>
            <a:gdLst/>
            <a:ahLst/>
            <a:cxnLst/>
            <a:rect l="l" t="t" r="r" b="b"/>
            <a:pathLst>
              <a:path w="2141220" h="22860">
                <a:moveTo>
                  <a:pt x="0" y="22859"/>
                </a:moveTo>
                <a:lnTo>
                  <a:pt x="2141220" y="22859"/>
                </a:lnTo>
                <a:lnTo>
                  <a:pt x="214122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66490" y="4217670"/>
            <a:ext cx="1510030" cy="22860"/>
          </a:xfrm>
          <a:custGeom>
            <a:avLst/>
            <a:gdLst/>
            <a:ahLst/>
            <a:cxnLst/>
            <a:rect l="l" t="t" r="r" b="b"/>
            <a:pathLst>
              <a:path w="1510029" h="22860">
                <a:moveTo>
                  <a:pt x="0" y="22859"/>
                </a:moveTo>
                <a:lnTo>
                  <a:pt x="1510030" y="22859"/>
                </a:lnTo>
                <a:lnTo>
                  <a:pt x="151003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32510" y="4217670"/>
            <a:ext cx="1930400" cy="22860"/>
          </a:xfrm>
          <a:custGeom>
            <a:avLst/>
            <a:gdLst/>
            <a:ahLst/>
            <a:cxnLst/>
            <a:rect l="l" t="t" r="r" b="b"/>
            <a:pathLst>
              <a:path w="1930400" h="22860">
                <a:moveTo>
                  <a:pt x="0" y="22859"/>
                </a:moveTo>
                <a:lnTo>
                  <a:pt x="1930400" y="22859"/>
                </a:lnTo>
                <a:lnTo>
                  <a:pt x="193040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760720" y="4212590"/>
            <a:ext cx="2141220" cy="16510"/>
          </a:xfrm>
          <a:custGeom>
            <a:avLst/>
            <a:gdLst/>
            <a:ahLst/>
            <a:cxnLst/>
            <a:rect l="l" t="t" r="r" b="b"/>
            <a:pathLst>
              <a:path w="2141220" h="16510">
                <a:moveTo>
                  <a:pt x="0" y="16510"/>
                </a:moveTo>
                <a:lnTo>
                  <a:pt x="2141220" y="16510"/>
                </a:lnTo>
                <a:lnTo>
                  <a:pt x="214122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66490" y="4212590"/>
            <a:ext cx="1510030" cy="16510"/>
          </a:xfrm>
          <a:custGeom>
            <a:avLst/>
            <a:gdLst/>
            <a:ahLst/>
            <a:cxnLst/>
            <a:rect l="l" t="t" r="r" b="b"/>
            <a:pathLst>
              <a:path w="1510029" h="16510">
                <a:moveTo>
                  <a:pt x="0" y="16510"/>
                </a:moveTo>
                <a:lnTo>
                  <a:pt x="1510030" y="16510"/>
                </a:lnTo>
                <a:lnTo>
                  <a:pt x="151003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32510" y="4212590"/>
            <a:ext cx="1930400" cy="16510"/>
          </a:xfrm>
          <a:custGeom>
            <a:avLst/>
            <a:gdLst/>
            <a:ahLst/>
            <a:cxnLst/>
            <a:rect l="l" t="t" r="r" b="b"/>
            <a:pathLst>
              <a:path w="1930400" h="16510">
                <a:moveTo>
                  <a:pt x="0" y="16510"/>
                </a:moveTo>
                <a:lnTo>
                  <a:pt x="1930400" y="16510"/>
                </a:lnTo>
                <a:lnTo>
                  <a:pt x="193040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60720" y="4215129"/>
            <a:ext cx="2141220" cy="0"/>
          </a:xfrm>
          <a:custGeom>
            <a:avLst/>
            <a:gdLst/>
            <a:ahLst/>
            <a:cxnLst/>
            <a:rect l="l" t="t" r="r" b="b"/>
            <a:pathLst>
              <a:path w="2141220">
                <a:moveTo>
                  <a:pt x="0" y="0"/>
                </a:moveTo>
                <a:lnTo>
                  <a:pt x="2141220" y="0"/>
                </a:lnTo>
              </a:path>
            </a:pathLst>
          </a:custGeom>
          <a:ln w="5079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66490" y="4215129"/>
            <a:ext cx="1510030" cy="0"/>
          </a:xfrm>
          <a:custGeom>
            <a:avLst/>
            <a:gdLst/>
            <a:ahLst/>
            <a:cxnLst/>
            <a:rect l="l" t="t" r="r" b="b"/>
            <a:pathLst>
              <a:path w="1510029">
                <a:moveTo>
                  <a:pt x="0" y="0"/>
                </a:moveTo>
                <a:lnTo>
                  <a:pt x="1510030" y="0"/>
                </a:lnTo>
              </a:path>
            </a:pathLst>
          </a:custGeom>
          <a:ln w="5079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32510" y="4215129"/>
            <a:ext cx="1930400" cy="0"/>
          </a:xfrm>
          <a:custGeom>
            <a:avLst/>
            <a:gdLst/>
            <a:ahLst/>
            <a:cxnLst/>
            <a:rect l="l" t="t" r="r" b="b"/>
            <a:pathLst>
              <a:path w="1930400">
                <a:moveTo>
                  <a:pt x="0" y="0"/>
                </a:moveTo>
                <a:lnTo>
                  <a:pt x="1930400" y="0"/>
                </a:lnTo>
              </a:path>
            </a:pathLst>
          </a:custGeom>
          <a:ln w="5079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46150" y="1832610"/>
            <a:ext cx="7178040" cy="2716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38270" y="4584700"/>
            <a:ext cx="53340" cy="74930"/>
          </a:xfrm>
          <a:custGeom>
            <a:avLst/>
            <a:gdLst/>
            <a:ahLst/>
            <a:cxnLst/>
            <a:rect l="l" t="t" r="r" b="b"/>
            <a:pathLst>
              <a:path w="53339" h="74929">
                <a:moveTo>
                  <a:pt x="53339" y="0"/>
                </a:moveTo>
                <a:lnTo>
                  <a:pt x="13969" y="30480"/>
                </a:lnTo>
                <a:lnTo>
                  <a:pt x="0" y="57150"/>
                </a:lnTo>
                <a:lnTo>
                  <a:pt x="3809" y="68580"/>
                </a:lnTo>
                <a:lnTo>
                  <a:pt x="13969" y="73660"/>
                </a:lnTo>
                <a:lnTo>
                  <a:pt x="31750" y="74930"/>
                </a:lnTo>
                <a:lnTo>
                  <a:pt x="53339" y="73660"/>
                </a:lnTo>
                <a:lnTo>
                  <a:pt x="5333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61129" y="4568190"/>
            <a:ext cx="62230" cy="91440"/>
          </a:xfrm>
          <a:custGeom>
            <a:avLst/>
            <a:gdLst/>
            <a:ahLst/>
            <a:cxnLst/>
            <a:rect l="l" t="t" r="r" b="b"/>
            <a:pathLst>
              <a:path w="62229" h="91439">
                <a:moveTo>
                  <a:pt x="62230" y="0"/>
                </a:moveTo>
                <a:lnTo>
                  <a:pt x="0" y="38100"/>
                </a:lnTo>
                <a:lnTo>
                  <a:pt x="0" y="91440"/>
                </a:lnTo>
                <a:lnTo>
                  <a:pt x="25400" y="91440"/>
                </a:lnTo>
                <a:lnTo>
                  <a:pt x="62230" y="87630"/>
                </a:lnTo>
                <a:lnTo>
                  <a:pt x="6223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91609" y="4556759"/>
            <a:ext cx="62230" cy="101600"/>
          </a:xfrm>
          <a:custGeom>
            <a:avLst/>
            <a:gdLst/>
            <a:ahLst/>
            <a:cxnLst/>
            <a:rect l="l" t="t" r="r" b="b"/>
            <a:pathLst>
              <a:path w="62229" h="101600">
                <a:moveTo>
                  <a:pt x="62229" y="0"/>
                </a:moveTo>
                <a:lnTo>
                  <a:pt x="0" y="27939"/>
                </a:lnTo>
                <a:lnTo>
                  <a:pt x="0" y="101600"/>
                </a:lnTo>
                <a:lnTo>
                  <a:pt x="62229" y="93979"/>
                </a:lnTo>
                <a:lnTo>
                  <a:pt x="6222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23359" y="4546600"/>
            <a:ext cx="62230" cy="109220"/>
          </a:xfrm>
          <a:custGeom>
            <a:avLst/>
            <a:gdLst/>
            <a:ahLst/>
            <a:cxnLst/>
            <a:rect l="l" t="t" r="r" b="b"/>
            <a:pathLst>
              <a:path w="62229" h="109220">
                <a:moveTo>
                  <a:pt x="62229" y="0"/>
                </a:moveTo>
                <a:lnTo>
                  <a:pt x="0" y="21589"/>
                </a:lnTo>
                <a:lnTo>
                  <a:pt x="0" y="109219"/>
                </a:lnTo>
                <a:lnTo>
                  <a:pt x="62229" y="97789"/>
                </a:lnTo>
                <a:lnTo>
                  <a:pt x="6222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53840" y="4538979"/>
            <a:ext cx="62230" cy="111760"/>
          </a:xfrm>
          <a:custGeom>
            <a:avLst/>
            <a:gdLst/>
            <a:ahLst/>
            <a:cxnLst/>
            <a:rect l="l" t="t" r="r" b="b"/>
            <a:pathLst>
              <a:path w="62229" h="111760">
                <a:moveTo>
                  <a:pt x="62230" y="0"/>
                </a:moveTo>
                <a:lnTo>
                  <a:pt x="0" y="17780"/>
                </a:lnTo>
                <a:lnTo>
                  <a:pt x="0" y="111760"/>
                </a:lnTo>
                <a:lnTo>
                  <a:pt x="62230" y="101600"/>
                </a:lnTo>
                <a:lnTo>
                  <a:pt x="6223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85590" y="4533900"/>
            <a:ext cx="60960" cy="110489"/>
          </a:xfrm>
          <a:custGeom>
            <a:avLst/>
            <a:gdLst/>
            <a:ahLst/>
            <a:cxnLst/>
            <a:rect l="l" t="t" r="r" b="b"/>
            <a:pathLst>
              <a:path w="60960" h="110489">
                <a:moveTo>
                  <a:pt x="60960" y="0"/>
                </a:moveTo>
                <a:lnTo>
                  <a:pt x="0" y="12700"/>
                </a:lnTo>
                <a:lnTo>
                  <a:pt x="0" y="110489"/>
                </a:lnTo>
                <a:lnTo>
                  <a:pt x="60960" y="102869"/>
                </a:lnTo>
                <a:lnTo>
                  <a:pt x="609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6070" y="4528820"/>
            <a:ext cx="62230" cy="111760"/>
          </a:xfrm>
          <a:custGeom>
            <a:avLst/>
            <a:gdLst/>
            <a:ahLst/>
            <a:cxnLst/>
            <a:rect l="l" t="t" r="r" b="b"/>
            <a:pathLst>
              <a:path w="62229" h="111760">
                <a:moveTo>
                  <a:pt x="62229" y="0"/>
                </a:moveTo>
                <a:lnTo>
                  <a:pt x="0" y="10159"/>
                </a:lnTo>
                <a:lnTo>
                  <a:pt x="0" y="111759"/>
                </a:lnTo>
                <a:lnTo>
                  <a:pt x="62229" y="105409"/>
                </a:lnTo>
                <a:lnTo>
                  <a:pt x="6222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46550" y="4527550"/>
            <a:ext cx="62230" cy="109220"/>
          </a:xfrm>
          <a:custGeom>
            <a:avLst/>
            <a:gdLst/>
            <a:ahLst/>
            <a:cxnLst/>
            <a:rect l="l" t="t" r="r" b="b"/>
            <a:pathLst>
              <a:path w="62229" h="109220">
                <a:moveTo>
                  <a:pt x="62229" y="0"/>
                </a:moveTo>
                <a:lnTo>
                  <a:pt x="0" y="6350"/>
                </a:lnTo>
                <a:lnTo>
                  <a:pt x="0" y="109219"/>
                </a:lnTo>
                <a:lnTo>
                  <a:pt x="62229" y="104139"/>
                </a:lnTo>
                <a:lnTo>
                  <a:pt x="6222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78300" y="4526279"/>
            <a:ext cx="63500" cy="107950"/>
          </a:xfrm>
          <a:custGeom>
            <a:avLst/>
            <a:gdLst/>
            <a:ahLst/>
            <a:cxnLst/>
            <a:rect l="l" t="t" r="r" b="b"/>
            <a:pathLst>
              <a:path w="63500" h="107950">
                <a:moveTo>
                  <a:pt x="63500" y="0"/>
                </a:moveTo>
                <a:lnTo>
                  <a:pt x="30479" y="0"/>
                </a:lnTo>
                <a:lnTo>
                  <a:pt x="0" y="2540"/>
                </a:lnTo>
                <a:lnTo>
                  <a:pt x="0" y="107950"/>
                </a:lnTo>
                <a:lnTo>
                  <a:pt x="52070" y="102870"/>
                </a:lnTo>
                <a:lnTo>
                  <a:pt x="63500" y="102870"/>
                </a:lnTo>
                <a:lnTo>
                  <a:pt x="63500" y="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208779" y="4526279"/>
            <a:ext cx="62230" cy="105410"/>
          </a:xfrm>
          <a:custGeom>
            <a:avLst/>
            <a:gdLst/>
            <a:ahLst/>
            <a:cxnLst/>
            <a:rect l="l" t="t" r="r" b="b"/>
            <a:pathLst>
              <a:path w="62229" h="105410">
                <a:moveTo>
                  <a:pt x="30480" y="0"/>
                </a:moveTo>
                <a:lnTo>
                  <a:pt x="16510" y="0"/>
                </a:lnTo>
                <a:lnTo>
                  <a:pt x="0" y="1270"/>
                </a:lnTo>
                <a:lnTo>
                  <a:pt x="0" y="105410"/>
                </a:lnTo>
                <a:lnTo>
                  <a:pt x="21590" y="102870"/>
                </a:lnTo>
                <a:lnTo>
                  <a:pt x="62230" y="102870"/>
                </a:lnTo>
                <a:lnTo>
                  <a:pt x="62230" y="1270"/>
                </a:lnTo>
                <a:lnTo>
                  <a:pt x="30480" y="0"/>
                </a:lnTo>
                <a:close/>
              </a:path>
              <a:path w="62229" h="105410">
                <a:moveTo>
                  <a:pt x="62230" y="102870"/>
                </a:moveTo>
                <a:lnTo>
                  <a:pt x="40640" y="102870"/>
                </a:lnTo>
                <a:lnTo>
                  <a:pt x="62230" y="104140"/>
                </a:lnTo>
                <a:lnTo>
                  <a:pt x="62230" y="10287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41800" y="4526279"/>
            <a:ext cx="59690" cy="105410"/>
          </a:xfrm>
          <a:custGeom>
            <a:avLst/>
            <a:gdLst/>
            <a:ahLst/>
            <a:cxnLst/>
            <a:rect l="l" t="t" r="r" b="b"/>
            <a:pathLst>
              <a:path w="59689" h="105410">
                <a:moveTo>
                  <a:pt x="0" y="0"/>
                </a:moveTo>
                <a:lnTo>
                  <a:pt x="0" y="102870"/>
                </a:lnTo>
                <a:lnTo>
                  <a:pt x="44450" y="102870"/>
                </a:lnTo>
                <a:lnTo>
                  <a:pt x="59689" y="105410"/>
                </a:lnTo>
                <a:lnTo>
                  <a:pt x="59689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71009" y="4527550"/>
            <a:ext cx="63500" cy="106680"/>
          </a:xfrm>
          <a:custGeom>
            <a:avLst/>
            <a:gdLst/>
            <a:ahLst/>
            <a:cxnLst/>
            <a:rect l="l" t="t" r="r" b="b"/>
            <a:pathLst>
              <a:path w="63500" h="106679">
                <a:moveTo>
                  <a:pt x="0" y="0"/>
                </a:moveTo>
                <a:lnTo>
                  <a:pt x="0" y="102869"/>
                </a:lnTo>
                <a:lnTo>
                  <a:pt x="63500" y="106680"/>
                </a:lnTo>
                <a:lnTo>
                  <a:pt x="63500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01490" y="4528820"/>
            <a:ext cx="62230" cy="107950"/>
          </a:xfrm>
          <a:custGeom>
            <a:avLst/>
            <a:gdLst/>
            <a:ahLst/>
            <a:cxnLst/>
            <a:rect l="l" t="t" r="r" b="b"/>
            <a:pathLst>
              <a:path w="62229" h="107950">
                <a:moveTo>
                  <a:pt x="0" y="0"/>
                </a:moveTo>
                <a:lnTo>
                  <a:pt x="0" y="102869"/>
                </a:lnTo>
                <a:lnTo>
                  <a:pt x="62230" y="107949"/>
                </a:lnTo>
                <a:lnTo>
                  <a:pt x="62230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34509" y="4533900"/>
            <a:ext cx="60960" cy="106680"/>
          </a:xfrm>
          <a:custGeom>
            <a:avLst/>
            <a:gdLst/>
            <a:ahLst/>
            <a:cxnLst/>
            <a:rect l="l" t="t" r="r" b="b"/>
            <a:pathLst>
              <a:path w="60960" h="106679">
                <a:moveTo>
                  <a:pt x="0" y="0"/>
                </a:moveTo>
                <a:lnTo>
                  <a:pt x="0" y="100330"/>
                </a:lnTo>
                <a:lnTo>
                  <a:pt x="60960" y="106680"/>
                </a:lnTo>
                <a:lnTo>
                  <a:pt x="60960" y="1143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63720" y="4538979"/>
            <a:ext cx="62230" cy="105410"/>
          </a:xfrm>
          <a:custGeom>
            <a:avLst/>
            <a:gdLst/>
            <a:ahLst/>
            <a:cxnLst/>
            <a:rect l="l" t="t" r="r" b="b"/>
            <a:pathLst>
              <a:path w="62229" h="105410">
                <a:moveTo>
                  <a:pt x="0" y="0"/>
                </a:moveTo>
                <a:lnTo>
                  <a:pt x="0" y="97790"/>
                </a:lnTo>
                <a:lnTo>
                  <a:pt x="62229" y="105410"/>
                </a:lnTo>
                <a:lnTo>
                  <a:pt x="62229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F22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95470" y="4545329"/>
            <a:ext cx="60960" cy="104139"/>
          </a:xfrm>
          <a:custGeom>
            <a:avLst/>
            <a:gdLst/>
            <a:ahLst/>
            <a:cxnLst/>
            <a:rect l="l" t="t" r="r" b="b"/>
            <a:pathLst>
              <a:path w="60960" h="104139">
                <a:moveTo>
                  <a:pt x="0" y="0"/>
                </a:moveTo>
                <a:lnTo>
                  <a:pt x="0" y="95250"/>
                </a:lnTo>
                <a:lnTo>
                  <a:pt x="60959" y="104140"/>
                </a:lnTo>
                <a:lnTo>
                  <a:pt x="60959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425950" y="4555490"/>
            <a:ext cx="60960" cy="97790"/>
          </a:xfrm>
          <a:custGeom>
            <a:avLst/>
            <a:gdLst/>
            <a:ahLst/>
            <a:cxnLst/>
            <a:rect l="l" t="t" r="r" b="b"/>
            <a:pathLst>
              <a:path w="60960" h="97789">
                <a:moveTo>
                  <a:pt x="0" y="0"/>
                </a:moveTo>
                <a:lnTo>
                  <a:pt x="0" y="88900"/>
                </a:lnTo>
                <a:lnTo>
                  <a:pt x="60960" y="97790"/>
                </a:lnTo>
                <a:lnTo>
                  <a:pt x="6096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56429" y="4565650"/>
            <a:ext cx="62230" cy="87630"/>
          </a:xfrm>
          <a:custGeom>
            <a:avLst/>
            <a:gdLst/>
            <a:ahLst/>
            <a:cxnLst/>
            <a:rect l="l" t="t" r="r" b="b"/>
            <a:pathLst>
              <a:path w="62229" h="87629">
                <a:moveTo>
                  <a:pt x="0" y="0"/>
                </a:moveTo>
                <a:lnTo>
                  <a:pt x="0" y="83819"/>
                </a:lnTo>
                <a:lnTo>
                  <a:pt x="34290" y="87630"/>
                </a:lnTo>
                <a:lnTo>
                  <a:pt x="62230" y="87630"/>
                </a:lnTo>
                <a:lnTo>
                  <a:pt x="6223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86909" y="4579620"/>
            <a:ext cx="57150" cy="73660"/>
          </a:xfrm>
          <a:custGeom>
            <a:avLst/>
            <a:gdLst/>
            <a:ahLst/>
            <a:cxnLst/>
            <a:rect l="l" t="t" r="r" b="b"/>
            <a:pathLst>
              <a:path w="57150" h="73660">
                <a:moveTo>
                  <a:pt x="0" y="0"/>
                </a:moveTo>
                <a:lnTo>
                  <a:pt x="0" y="73659"/>
                </a:lnTo>
                <a:lnTo>
                  <a:pt x="25400" y="73659"/>
                </a:lnTo>
                <a:lnTo>
                  <a:pt x="43179" y="71119"/>
                </a:lnTo>
                <a:lnTo>
                  <a:pt x="57150" y="57149"/>
                </a:lnTo>
                <a:lnTo>
                  <a:pt x="40639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18659" y="4598670"/>
            <a:ext cx="25400" cy="54610"/>
          </a:xfrm>
          <a:custGeom>
            <a:avLst/>
            <a:gdLst/>
            <a:ahLst/>
            <a:cxnLst/>
            <a:rect l="l" t="t" r="r" b="b"/>
            <a:pathLst>
              <a:path w="25400" h="54610">
                <a:moveTo>
                  <a:pt x="0" y="0"/>
                </a:moveTo>
                <a:lnTo>
                  <a:pt x="0" y="54609"/>
                </a:lnTo>
                <a:lnTo>
                  <a:pt x="19050" y="48259"/>
                </a:lnTo>
                <a:lnTo>
                  <a:pt x="25400" y="38099"/>
                </a:lnTo>
                <a:lnTo>
                  <a:pt x="1777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239259" y="4519929"/>
            <a:ext cx="311150" cy="116839"/>
          </a:xfrm>
          <a:custGeom>
            <a:avLst/>
            <a:gdLst/>
            <a:ahLst/>
            <a:cxnLst/>
            <a:rect l="l" t="t" r="r" b="b"/>
            <a:pathLst>
              <a:path w="311150" h="116839">
                <a:moveTo>
                  <a:pt x="0" y="0"/>
                </a:moveTo>
                <a:lnTo>
                  <a:pt x="0" y="15240"/>
                </a:lnTo>
                <a:lnTo>
                  <a:pt x="30479" y="15240"/>
                </a:lnTo>
                <a:lnTo>
                  <a:pt x="59689" y="17780"/>
                </a:lnTo>
                <a:lnTo>
                  <a:pt x="88900" y="21590"/>
                </a:lnTo>
                <a:lnTo>
                  <a:pt x="115569" y="25400"/>
                </a:lnTo>
                <a:lnTo>
                  <a:pt x="142239" y="30480"/>
                </a:lnTo>
                <a:lnTo>
                  <a:pt x="167639" y="38100"/>
                </a:lnTo>
                <a:lnTo>
                  <a:pt x="190500" y="43180"/>
                </a:lnTo>
                <a:lnTo>
                  <a:pt x="210819" y="52070"/>
                </a:lnTo>
                <a:lnTo>
                  <a:pt x="231139" y="59690"/>
                </a:lnTo>
                <a:lnTo>
                  <a:pt x="247650" y="69850"/>
                </a:lnTo>
                <a:lnTo>
                  <a:pt x="262889" y="77470"/>
                </a:lnTo>
                <a:lnTo>
                  <a:pt x="275589" y="86360"/>
                </a:lnTo>
                <a:lnTo>
                  <a:pt x="292100" y="102870"/>
                </a:lnTo>
                <a:lnTo>
                  <a:pt x="295910" y="111760"/>
                </a:lnTo>
                <a:lnTo>
                  <a:pt x="295910" y="116840"/>
                </a:lnTo>
                <a:lnTo>
                  <a:pt x="311150" y="116840"/>
                </a:lnTo>
                <a:lnTo>
                  <a:pt x="284479" y="76200"/>
                </a:lnTo>
                <a:lnTo>
                  <a:pt x="236219" y="46990"/>
                </a:lnTo>
                <a:lnTo>
                  <a:pt x="195579" y="31750"/>
                </a:lnTo>
                <a:lnTo>
                  <a:pt x="144779" y="16510"/>
                </a:lnTo>
                <a:lnTo>
                  <a:pt x="119379" y="12700"/>
                </a:lnTo>
                <a:lnTo>
                  <a:pt x="90169" y="6350"/>
                </a:lnTo>
                <a:lnTo>
                  <a:pt x="60960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229100" y="4622800"/>
            <a:ext cx="321310" cy="38100"/>
          </a:xfrm>
          <a:custGeom>
            <a:avLst/>
            <a:gdLst/>
            <a:ahLst/>
            <a:cxnLst/>
            <a:rect l="l" t="t" r="r" b="b"/>
            <a:pathLst>
              <a:path w="321310" h="38100">
                <a:moveTo>
                  <a:pt x="31750" y="0"/>
                </a:moveTo>
                <a:lnTo>
                  <a:pt x="0" y="0"/>
                </a:lnTo>
                <a:lnTo>
                  <a:pt x="1270" y="13969"/>
                </a:lnTo>
                <a:lnTo>
                  <a:pt x="31750" y="13969"/>
                </a:lnTo>
                <a:lnTo>
                  <a:pt x="62229" y="16510"/>
                </a:lnTo>
                <a:lnTo>
                  <a:pt x="92710" y="17780"/>
                </a:lnTo>
                <a:lnTo>
                  <a:pt x="119379" y="21589"/>
                </a:lnTo>
                <a:lnTo>
                  <a:pt x="147320" y="24130"/>
                </a:lnTo>
                <a:lnTo>
                  <a:pt x="173989" y="29210"/>
                </a:lnTo>
                <a:lnTo>
                  <a:pt x="196850" y="30480"/>
                </a:lnTo>
                <a:lnTo>
                  <a:pt x="219710" y="34289"/>
                </a:lnTo>
                <a:lnTo>
                  <a:pt x="241300" y="36830"/>
                </a:lnTo>
                <a:lnTo>
                  <a:pt x="257810" y="38100"/>
                </a:lnTo>
                <a:lnTo>
                  <a:pt x="289560" y="38100"/>
                </a:lnTo>
                <a:lnTo>
                  <a:pt x="300989" y="36830"/>
                </a:lnTo>
                <a:lnTo>
                  <a:pt x="311150" y="33019"/>
                </a:lnTo>
                <a:lnTo>
                  <a:pt x="320039" y="24130"/>
                </a:lnTo>
                <a:lnTo>
                  <a:pt x="260350" y="24130"/>
                </a:lnTo>
                <a:lnTo>
                  <a:pt x="220979" y="19050"/>
                </a:lnTo>
                <a:lnTo>
                  <a:pt x="199389" y="16510"/>
                </a:lnTo>
                <a:lnTo>
                  <a:pt x="175260" y="13969"/>
                </a:lnTo>
                <a:lnTo>
                  <a:pt x="148589" y="11430"/>
                </a:lnTo>
                <a:lnTo>
                  <a:pt x="93979" y="3810"/>
                </a:lnTo>
                <a:lnTo>
                  <a:pt x="63500" y="2539"/>
                </a:lnTo>
                <a:lnTo>
                  <a:pt x="31750" y="0"/>
                </a:lnTo>
                <a:close/>
              </a:path>
              <a:path w="321310" h="38100">
                <a:moveTo>
                  <a:pt x="321310" y="13969"/>
                </a:moveTo>
                <a:lnTo>
                  <a:pt x="306070" y="13969"/>
                </a:lnTo>
                <a:lnTo>
                  <a:pt x="306070" y="17780"/>
                </a:lnTo>
                <a:lnTo>
                  <a:pt x="303529" y="19050"/>
                </a:lnTo>
                <a:lnTo>
                  <a:pt x="297179" y="21589"/>
                </a:lnTo>
                <a:lnTo>
                  <a:pt x="288289" y="24130"/>
                </a:lnTo>
                <a:lnTo>
                  <a:pt x="320039" y="24130"/>
                </a:lnTo>
                <a:lnTo>
                  <a:pt x="32131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930650" y="4622800"/>
            <a:ext cx="299720" cy="46990"/>
          </a:xfrm>
          <a:custGeom>
            <a:avLst/>
            <a:gdLst/>
            <a:ahLst/>
            <a:cxnLst/>
            <a:rect l="l" t="t" r="r" b="b"/>
            <a:pathLst>
              <a:path w="299720" h="46989">
                <a:moveTo>
                  <a:pt x="13970" y="19050"/>
                </a:moveTo>
                <a:lnTo>
                  <a:pt x="0" y="19050"/>
                </a:lnTo>
                <a:lnTo>
                  <a:pt x="2539" y="30480"/>
                </a:lnTo>
                <a:lnTo>
                  <a:pt x="7620" y="36830"/>
                </a:lnTo>
                <a:lnTo>
                  <a:pt x="15239" y="43180"/>
                </a:lnTo>
                <a:lnTo>
                  <a:pt x="25400" y="44450"/>
                </a:lnTo>
                <a:lnTo>
                  <a:pt x="38100" y="46989"/>
                </a:lnTo>
                <a:lnTo>
                  <a:pt x="50800" y="44450"/>
                </a:lnTo>
                <a:lnTo>
                  <a:pt x="66039" y="43180"/>
                </a:lnTo>
                <a:lnTo>
                  <a:pt x="102870" y="38100"/>
                </a:lnTo>
                <a:lnTo>
                  <a:pt x="149860" y="33019"/>
                </a:lnTo>
                <a:lnTo>
                  <a:pt x="38100" y="33019"/>
                </a:lnTo>
                <a:lnTo>
                  <a:pt x="26670" y="30480"/>
                </a:lnTo>
                <a:lnTo>
                  <a:pt x="20320" y="30480"/>
                </a:lnTo>
                <a:lnTo>
                  <a:pt x="16510" y="27939"/>
                </a:lnTo>
                <a:lnTo>
                  <a:pt x="13970" y="24130"/>
                </a:lnTo>
                <a:lnTo>
                  <a:pt x="13970" y="19050"/>
                </a:lnTo>
                <a:close/>
              </a:path>
              <a:path w="299720" h="46989">
                <a:moveTo>
                  <a:pt x="298450" y="0"/>
                </a:moveTo>
                <a:lnTo>
                  <a:pt x="232410" y="5080"/>
                </a:lnTo>
                <a:lnTo>
                  <a:pt x="201929" y="10160"/>
                </a:lnTo>
                <a:lnTo>
                  <a:pt x="173989" y="13969"/>
                </a:lnTo>
                <a:lnTo>
                  <a:pt x="123189" y="21589"/>
                </a:lnTo>
                <a:lnTo>
                  <a:pt x="101600" y="24130"/>
                </a:lnTo>
                <a:lnTo>
                  <a:pt x="82550" y="27939"/>
                </a:lnTo>
                <a:lnTo>
                  <a:pt x="64770" y="30480"/>
                </a:lnTo>
                <a:lnTo>
                  <a:pt x="49529" y="30480"/>
                </a:lnTo>
                <a:lnTo>
                  <a:pt x="38100" y="33019"/>
                </a:lnTo>
                <a:lnTo>
                  <a:pt x="149860" y="33019"/>
                </a:lnTo>
                <a:lnTo>
                  <a:pt x="175260" y="27939"/>
                </a:lnTo>
                <a:lnTo>
                  <a:pt x="203200" y="24130"/>
                </a:lnTo>
                <a:lnTo>
                  <a:pt x="234950" y="19050"/>
                </a:lnTo>
                <a:lnTo>
                  <a:pt x="299720" y="13969"/>
                </a:lnTo>
                <a:lnTo>
                  <a:pt x="298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930650" y="4519929"/>
            <a:ext cx="308610" cy="121920"/>
          </a:xfrm>
          <a:custGeom>
            <a:avLst/>
            <a:gdLst/>
            <a:ahLst/>
            <a:cxnLst/>
            <a:rect l="l" t="t" r="r" b="b"/>
            <a:pathLst>
              <a:path w="308610" h="121920">
                <a:moveTo>
                  <a:pt x="308610" y="0"/>
                </a:moveTo>
                <a:lnTo>
                  <a:pt x="247650" y="2540"/>
                </a:lnTo>
                <a:lnTo>
                  <a:pt x="190500" y="12700"/>
                </a:lnTo>
                <a:lnTo>
                  <a:pt x="138429" y="25400"/>
                </a:lnTo>
                <a:lnTo>
                  <a:pt x="92710" y="41910"/>
                </a:lnTo>
                <a:lnTo>
                  <a:pt x="73660" y="52070"/>
                </a:lnTo>
                <a:lnTo>
                  <a:pt x="54610" y="59690"/>
                </a:lnTo>
                <a:lnTo>
                  <a:pt x="15239" y="91440"/>
                </a:lnTo>
                <a:lnTo>
                  <a:pt x="0" y="121920"/>
                </a:lnTo>
                <a:lnTo>
                  <a:pt x="13970" y="121920"/>
                </a:lnTo>
                <a:lnTo>
                  <a:pt x="13970" y="116840"/>
                </a:lnTo>
                <a:lnTo>
                  <a:pt x="19050" y="107950"/>
                </a:lnTo>
                <a:lnTo>
                  <a:pt x="25400" y="100330"/>
                </a:lnTo>
                <a:lnTo>
                  <a:pt x="35560" y="92710"/>
                </a:lnTo>
                <a:lnTo>
                  <a:pt x="46989" y="81280"/>
                </a:lnTo>
                <a:lnTo>
                  <a:pt x="62229" y="73660"/>
                </a:lnTo>
                <a:lnTo>
                  <a:pt x="78739" y="63500"/>
                </a:lnTo>
                <a:lnTo>
                  <a:pt x="119379" y="45720"/>
                </a:lnTo>
                <a:lnTo>
                  <a:pt x="142239" y="39370"/>
                </a:lnTo>
                <a:lnTo>
                  <a:pt x="166370" y="31750"/>
                </a:lnTo>
                <a:lnTo>
                  <a:pt x="220979" y="21590"/>
                </a:lnTo>
                <a:lnTo>
                  <a:pt x="247650" y="17780"/>
                </a:lnTo>
                <a:lnTo>
                  <a:pt x="278129" y="15240"/>
                </a:lnTo>
                <a:lnTo>
                  <a:pt x="308610" y="15240"/>
                </a:lnTo>
                <a:lnTo>
                  <a:pt x="308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98620" y="4540250"/>
            <a:ext cx="60960" cy="91440"/>
          </a:xfrm>
          <a:custGeom>
            <a:avLst/>
            <a:gdLst/>
            <a:ahLst/>
            <a:cxnLst/>
            <a:rect l="l" t="t" r="r" b="b"/>
            <a:pathLst>
              <a:path w="60960" h="91439">
                <a:moveTo>
                  <a:pt x="30479" y="0"/>
                </a:moveTo>
                <a:lnTo>
                  <a:pt x="0" y="91439"/>
                </a:lnTo>
                <a:lnTo>
                  <a:pt x="3809" y="87630"/>
                </a:lnTo>
                <a:lnTo>
                  <a:pt x="5079" y="87630"/>
                </a:lnTo>
                <a:lnTo>
                  <a:pt x="10159" y="85089"/>
                </a:lnTo>
                <a:lnTo>
                  <a:pt x="12700" y="85089"/>
                </a:lnTo>
                <a:lnTo>
                  <a:pt x="15239" y="82550"/>
                </a:lnTo>
                <a:lnTo>
                  <a:pt x="22859" y="82550"/>
                </a:lnTo>
                <a:lnTo>
                  <a:pt x="24129" y="81280"/>
                </a:lnTo>
                <a:lnTo>
                  <a:pt x="57573" y="81280"/>
                </a:lnTo>
                <a:lnTo>
                  <a:pt x="45719" y="45719"/>
                </a:lnTo>
                <a:lnTo>
                  <a:pt x="30479" y="45719"/>
                </a:lnTo>
                <a:lnTo>
                  <a:pt x="30479" y="0"/>
                </a:lnTo>
                <a:close/>
              </a:path>
              <a:path w="60960" h="91439">
                <a:moveTo>
                  <a:pt x="57573" y="81280"/>
                </a:moveTo>
                <a:lnTo>
                  <a:pt x="36829" y="81280"/>
                </a:lnTo>
                <a:lnTo>
                  <a:pt x="39369" y="82550"/>
                </a:lnTo>
                <a:lnTo>
                  <a:pt x="45719" y="82550"/>
                </a:lnTo>
                <a:lnTo>
                  <a:pt x="46989" y="85089"/>
                </a:lnTo>
                <a:lnTo>
                  <a:pt x="50800" y="85089"/>
                </a:lnTo>
                <a:lnTo>
                  <a:pt x="55879" y="87630"/>
                </a:lnTo>
                <a:lnTo>
                  <a:pt x="57150" y="88900"/>
                </a:lnTo>
                <a:lnTo>
                  <a:pt x="59689" y="90169"/>
                </a:lnTo>
                <a:lnTo>
                  <a:pt x="60959" y="91439"/>
                </a:lnTo>
                <a:lnTo>
                  <a:pt x="57573" y="81280"/>
                </a:lnTo>
                <a:close/>
              </a:path>
              <a:path w="60960" h="91439">
                <a:moveTo>
                  <a:pt x="30479" y="0"/>
                </a:moveTo>
                <a:lnTo>
                  <a:pt x="30479" y="45719"/>
                </a:lnTo>
                <a:lnTo>
                  <a:pt x="45719" y="45719"/>
                </a:lnTo>
                <a:lnTo>
                  <a:pt x="30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228465" y="4597400"/>
            <a:ext cx="0" cy="281940"/>
          </a:xfrm>
          <a:custGeom>
            <a:avLst/>
            <a:gdLst/>
            <a:ahLst/>
            <a:cxnLst/>
            <a:rect l="l" t="t" r="r" b="b"/>
            <a:pathLst>
              <a:path h="281939">
                <a:moveTo>
                  <a:pt x="0" y="0"/>
                </a:moveTo>
                <a:lnTo>
                  <a:pt x="0" y="28193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189729" y="4841240"/>
            <a:ext cx="78740" cy="77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647180" y="4584700"/>
            <a:ext cx="54610" cy="74930"/>
          </a:xfrm>
          <a:custGeom>
            <a:avLst/>
            <a:gdLst/>
            <a:ahLst/>
            <a:cxnLst/>
            <a:rect l="l" t="t" r="r" b="b"/>
            <a:pathLst>
              <a:path w="54609" h="74929">
                <a:moveTo>
                  <a:pt x="54610" y="0"/>
                </a:moveTo>
                <a:lnTo>
                  <a:pt x="13970" y="30480"/>
                </a:lnTo>
                <a:lnTo>
                  <a:pt x="0" y="57150"/>
                </a:lnTo>
                <a:lnTo>
                  <a:pt x="3810" y="68580"/>
                </a:lnTo>
                <a:lnTo>
                  <a:pt x="13970" y="73660"/>
                </a:lnTo>
                <a:lnTo>
                  <a:pt x="31750" y="74930"/>
                </a:lnTo>
                <a:lnTo>
                  <a:pt x="54610" y="73660"/>
                </a:lnTo>
                <a:lnTo>
                  <a:pt x="5461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70040" y="4568190"/>
            <a:ext cx="60960" cy="91440"/>
          </a:xfrm>
          <a:custGeom>
            <a:avLst/>
            <a:gdLst/>
            <a:ahLst/>
            <a:cxnLst/>
            <a:rect l="l" t="t" r="r" b="b"/>
            <a:pathLst>
              <a:path w="60959" h="91439">
                <a:moveTo>
                  <a:pt x="60959" y="0"/>
                </a:moveTo>
                <a:lnTo>
                  <a:pt x="0" y="38100"/>
                </a:lnTo>
                <a:lnTo>
                  <a:pt x="0" y="91440"/>
                </a:lnTo>
                <a:lnTo>
                  <a:pt x="25400" y="91440"/>
                </a:lnTo>
                <a:lnTo>
                  <a:pt x="60959" y="87630"/>
                </a:lnTo>
                <a:lnTo>
                  <a:pt x="6095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01790" y="4556759"/>
            <a:ext cx="62230" cy="101600"/>
          </a:xfrm>
          <a:custGeom>
            <a:avLst/>
            <a:gdLst/>
            <a:ahLst/>
            <a:cxnLst/>
            <a:rect l="l" t="t" r="r" b="b"/>
            <a:pathLst>
              <a:path w="62229" h="101600">
                <a:moveTo>
                  <a:pt x="62229" y="0"/>
                </a:moveTo>
                <a:lnTo>
                  <a:pt x="0" y="27939"/>
                </a:lnTo>
                <a:lnTo>
                  <a:pt x="0" y="101600"/>
                </a:lnTo>
                <a:lnTo>
                  <a:pt x="62229" y="93979"/>
                </a:lnTo>
                <a:lnTo>
                  <a:pt x="6222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31000" y="4547870"/>
            <a:ext cx="63500" cy="107950"/>
          </a:xfrm>
          <a:custGeom>
            <a:avLst/>
            <a:gdLst/>
            <a:ahLst/>
            <a:cxnLst/>
            <a:rect l="l" t="t" r="r" b="b"/>
            <a:pathLst>
              <a:path w="63500" h="107950">
                <a:moveTo>
                  <a:pt x="63500" y="0"/>
                </a:moveTo>
                <a:lnTo>
                  <a:pt x="0" y="20319"/>
                </a:lnTo>
                <a:lnTo>
                  <a:pt x="0" y="107949"/>
                </a:lnTo>
                <a:lnTo>
                  <a:pt x="63500" y="96519"/>
                </a:lnTo>
                <a:lnTo>
                  <a:pt x="6350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64019" y="4540250"/>
            <a:ext cx="62230" cy="110489"/>
          </a:xfrm>
          <a:custGeom>
            <a:avLst/>
            <a:gdLst/>
            <a:ahLst/>
            <a:cxnLst/>
            <a:rect l="l" t="t" r="r" b="b"/>
            <a:pathLst>
              <a:path w="62229" h="110489">
                <a:moveTo>
                  <a:pt x="62229" y="0"/>
                </a:moveTo>
                <a:lnTo>
                  <a:pt x="0" y="16510"/>
                </a:lnTo>
                <a:lnTo>
                  <a:pt x="0" y="110489"/>
                </a:lnTo>
                <a:lnTo>
                  <a:pt x="62229" y="100330"/>
                </a:lnTo>
                <a:lnTo>
                  <a:pt x="6222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94500" y="4533900"/>
            <a:ext cx="60960" cy="110489"/>
          </a:xfrm>
          <a:custGeom>
            <a:avLst/>
            <a:gdLst/>
            <a:ahLst/>
            <a:cxnLst/>
            <a:rect l="l" t="t" r="r" b="b"/>
            <a:pathLst>
              <a:path w="60959" h="110489">
                <a:moveTo>
                  <a:pt x="60959" y="0"/>
                </a:moveTo>
                <a:lnTo>
                  <a:pt x="0" y="13969"/>
                </a:lnTo>
                <a:lnTo>
                  <a:pt x="0" y="110489"/>
                </a:lnTo>
                <a:lnTo>
                  <a:pt x="60959" y="102869"/>
                </a:lnTo>
                <a:lnTo>
                  <a:pt x="6095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26250" y="4528820"/>
            <a:ext cx="59690" cy="111760"/>
          </a:xfrm>
          <a:custGeom>
            <a:avLst/>
            <a:gdLst/>
            <a:ahLst/>
            <a:cxnLst/>
            <a:rect l="l" t="t" r="r" b="b"/>
            <a:pathLst>
              <a:path w="59690" h="111760">
                <a:moveTo>
                  <a:pt x="59690" y="0"/>
                </a:moveTo>
                <a:lnTo>
                  <a:pt x="0" y="11429"/>
                </a:lnTo>
                <a:lnTo>
                  <a:pt x="0" y="111759"/>
                </a:lnTo>
                <a:lnTo>
                  <a:pt x="59690" y="105409"/>
                </a:lnTo>
                <a:lnTo>
                  <a:pt x="5969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55459" y="4527550"/>
            <a:ext cx="62230" cy="109220"/>
          </a:xfrm>
          <a:custGeom>
            <a:avLst/>
            <a:gdLst/>
            <a:ahLst/>
            <a:cxnLst/>
            <a:rect l="l" t="t" r="r" b="b"/>
            <a:pathLst>
              <a:path w="62229" h="109220">
                <a:moveTo>
                  <a:pt x="62230" y="0"/>
                </a:moveTo>
                <a:lnTo>
                  <a:pt x="0" y="6350"/>
                </a:lnTo>
                <a:lnTo>
                  <a:pt x="0" y="109219"/>
                </a:lnTo>
                <a:lnTo>
                  <a:pt x="62230" y="104139"/>
                </a:lnTo>
                <a:lnTo>
                  <a:pt x="6223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85940" y="4526279"/>
            <a:ext cx="63500" cy="107950"/>
          </a:xfrm>
          <a:custGeom>
            <a:avLst/>
            <a:gdLst/>
            <a:ahLst/>
            <a:cxnLst/>
            <a:rect l="l" t="t" r="r" b="b"/>
            <a:pathLst>
              <a:path w="63500" h="107950">
                <a:moveTo>
                  <a:pt x="63500" y="0"/>
                </a:moveTo>
                <a:lnTo>
                  <a:pt x="0" y="2540"/>
                </a:lnTo>
                <a:lnTo>
                  <a:pt x="0" y="107950"/>
                </a:lnTo>
                <a:lnTo>
                  <a:pt x="54609" y="102870"/>
                </a:lnTo>
                <a:lnTo>
                  <a:pt x="63500" y="102870"/>
                </a:lnTo>
                <a:lnTo>
                  <a:pt x="63500" y="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917690" y="4526279"/>
            <a:ext cx="63500" cy="105410"/>
          </a:xfrm>
          <a:custGeom>
            <a:avLst/>
            <a:gdLst/>
            <a:ahLst/>
            <a:cxnLst/>
            <a:rect l="l" t="t" r="r" b="b"/>
            <a:pathLst>
              <a:path w="63500" h="105410">
                <a:moveTo>
                  <a:pt x="31750" y="0"/>
                </a:moveTo>
                <a:lnTo>
                  <a:pt x="15239" y="0"/>
                </a:lnTo>
                <a:lnTo>
                  <a:pt x="0" y="1270"/>
                </a:lnTo>
                <a:lnTo>
                  <a:pt x="0" y="105410"/>
                </a:lnTo>
                <a:lnTo>
                  <a:pt x="22859" y="102870"/>
                </a:lnTo>
                <a:lnTo>
                  <a:pt x="63500" y="102870"/>
                </a:lnTo>
                <a:lnTo>
                  <a:pt x="63500" y="1270"/>
                </a:lnTo>
                <a:lnTo>
                  <a:pt x="31750" y="0"/>
                </a:lnTo>
                <a:close/>
              </a:path>
              <a:path w="63500" h="105410">
                <a:moveTo>
                  <a:pt x="63500" y="102870"/>
                </a:moveTo>
                <a:lnTo>
                  <a:pt x="41909" y="102870"/>
                </a:lnTo>
                <a:lnTo>
                  <a:pt x="63500" y="104140"/>
                </a:lnTo>
                <a:lnTo>
                  <a:pt x="63500" y="10287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949440" y="4526279"/>
            <a:ext cx="62230" cy="105410"/>
          </a:xfrm>
          <a:custGeom>
            <a:avLst/>
            <a:gdLst/>
            <a:ahLst/>
            <a:cxnLst/>
            <a:rect l="l" t="t" r="r" b="b"/>
            <a:pathLst>
              <a:path w="62229" h="105410">
                <a:moveTo>
                  <a:pt x="0" y="0"/>
                </a:moveTo>
                <a:lnTo>
                  <a:pt x="0" y="102870"/>
                </a:lnTo>
                <a:lnTo>
                  <a:pt x="45719" y="102870"/>
                </a:lnTo>
                <a:lnTo>
                  <a:pt x="62229" y="105410"/>
                </a:lnTo>
                <a:lnTo>
                  <a:pt x="62229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981190" y="4527550"/>
            <a:ext cx="60960" cy="106680"/>
          </a:xfrm>
          <a:custGeom>
            <a:avLst/>
            <a:gdLst/>
            <a:ahLst/>
            <a:cxnLst/>
            <a:rect l="l" t="t" r="r" b="b"/>
            <a:pathLst>
              <a:path w="60959" h="106679">
                <a:moveTo>
                  <a:pt x="0" y="0"/>
                </a:moveTo>
                <a:lnTo>
                  <a:pt x="0" y="102869"/>
                </a:lnTo>
                <a:lnTo>
                  <a:pt x="60959" y="106680"/>
                </a:lnTo>
                <a:lnTo>
                  <a:pt x="60959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011669" y="4528820"/>
            <a:ext cx="60960" cy="107950"/>
          </a:xfrm>
          <a:custGeom>
            <a:avLst/>
            <a:gdLst/>
            <a:ahLst/>
            <a:cxnLst/>
            <a:rect l="l" t="t" r="r" b="b"/>
            <a:pathLst>
              <a:path w="60959" h="107950">
                <a:moveTo>
                  <a:pt x="0" y="0"/>
                </a:moveTo>
                <a:lnTo>
                  <a:pt x="0" y="102869"/>
                </a:lnTo>
                <a:lnTo>
                  <a:pt x="60959" y="107949"/>
                </a:lnTo>
                <a:lnTo>
                  <a:pt x="60959" y="10159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042150" y="4533900"/>
            <a:ext cx="62230" cy="106680"/>
          </a:xfrm>
          <a:custGeom>
            <a:avLst/>
            <a:gdLst/>
            <a:ahLst/>
            <a:cxnLst/>
            <a:rect l="l" t="t" r="r" b="b"/>
            <a:pathLst>
              <a:path w="62229" h="106679">
                <a:moveTo>
                  <a:pt x="0" y="0"/>
                </a:moveTo>
                <a:lnTo>
                  <a:pt x="0" y="100330"/>
                </a:lnTo>
                <a:lnTo>
                  <a:pt x="62229" y="106680"/>
                </a:lnTo>
                <a:lnTo>
                  <a:pt x="62229" y="1143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072630" y="4538979"/>
            <a:ext cx="60960" cy="105410"/>
          </a:xfrm>
          <a:custGeom>
            <a:avLst/>
            <a:gdLst/>
            <a:ahLst/>
            <a:cxnLst/>
            <a:rect l="l" t="t" r="r" b="b"/>
            <a:pathLst>
              <a:path w="60959" h="105410">
                <a:moveTo>
                  <a:pt x="0" y="0"/>
                </a:moveTo>
                <a:lnTo>
                  <a:pt x="0" y="97790"/>
                </a:lnTo>
                <a:lnTo>
                  <a:pt x="60960" y="105410"/>
                </a:lnTo>
                <a:lnTo>
                  <a:pt x="60960" y="16510"/>
                </a:lnTo>
                <a:lnTo>
                  <a:pt x="0" y="0"/>
                </a:lnTo>
                <a:close/>
              </a:path>
            </a:pathLst>
          </a:custGeom>
          <a:solidFill>
            <a:srgbClr val="F22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104380" y="4545329"/>
            <a:ext cx="60960" cy="104139"/>
          </a:xfrm>
          <a:custGeom>
            <a:avLst/>
            <a:gdLst/>
            <a:ahLst/>
            <a:cxnLst/>
            <a:rect l="l" t="t" r="r" b="b"/>
            <a:pathLst>
              <a:path w="60959" h="104139">
                <a:moveTo>
                  <a:pt x="0" y="0"/>
                </a:moveTo>
                <a:lnTo>
                  <a:pt x="0" y="95250"/>
                </a:lnTo>
                <a:lnTo>
                  <a:pt x="60960" y="104140"/>
                </a:lnTo>
                <a:lnTo>
                  <a:pt x="6096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133590" y="4555490"/>
            <a:ext cx="63500" cy="97790"/>
          </a:xfrm>
          <a:custGeom>
            <a:avLst/>
            <a:gdLst/>
            <a:ahLst/>
            <a:cxnLst/>
            <a:rect l="l" t="t" r="r" b="b"/>
            <a:pathLst>
              <a:path w="63500" h="97789">
                <a:moveTo>
                  <a:pt x="0" y="0"/>
                </a:moveTo>
                <a:lnTo>
                  <a:pt x="0" y="88900"/>
                </a:lnTo>
                <a:lnTo>
                  <a:pt x="63500" y="97790"/>
                </a:lnTo>
                <a:lnTo>
                  <a:pt x="6350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165340" y="4565650"/>
            <a:ext cx="62230" cy="87630"/>
          </a:xfrm>
          <a:custGeom>
            <a:avLst/>
            <a:gdLst/>
            <a:ahLst/>
            <a:cxnLst/>
            <a:rect l="l" t="t" r="r" b="b"/>
            <a:pathLst>
              <a:path w="62229" h="87629">
                <a:moveTo>
                  <a:pt x="0" y="0"/>
                </a:moveTo>
                <a:lnTo>
                  <a:pt x="0" y="83819"/>
                </a:lnTo>
                <a:lnTo>
                  <a:pt x="34289" y="87630"/>
                </a:lnTo>
                <a:lnTo>
                  <a:pt x="62229" y="87630"/>
                </a:lnTo>
                <a:lnTo>
                  <a:pt x="62229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197090" y="4579620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79" h="73660">
                <a:moveTo>
                  <a:pt x="0" y="0"/>
                </a:moveTo>
                <a:lnTo>
                  <a:pt x="0" y="73659"/>
                </a:lnTo>
                <a:lnTo>
                  <a:pt x="24129" y="73659"/>
                </a:lnTo>
                <a:lnTo>
                  <a:pt x="40639" y="71119"/>
                </a:lnTo>
                <a:lnTo>
                  <a:pt x="55879" y="57149"/>
                </a:lnTo>
                <a:lnTo>
                  <a:pt x="40639" y="2793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227569" y="4599940"/>
            <a:ext cx="25400" cy="53340"/>
          </a:xfrm>
          <a:custGeom>
            <a:avLst/>
            <a:gdLst/>
            <a:ahLst/>
            <a:cxnLst/>
            <a:rect l="l" t="t" r="r" b="b"/>
            <a:pathLst>
              <a:path w="25400" h="53339">
                <a:moveTo>
                  <a:pt x="0" y="0"/>
                </a:moveTo>
                <a:lnTo>
                  <a:pt x="0" y="53340"/>
                </a:lnTo>
                <a:lnTo>
                  <a:pt x="19050" y="46990"/>
                </a:lnTo>
                <a:lnTo>
                  <a:pt x="25400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948169" y="4519929"/>
            <a:ext cx="311150" cy="116839"/>
          </a:xfrm>
          <a:custGeom>
            <a:avLst/>
            <a:gdLst/>
            <a:ahLst/>
            <a:cxnLst/>
            <a:rect l="l" t="t" r="r" b="b"/>
            <a:pathLst>
              <a:path w="311150" h="116839">
                <a:moveTo>
                  <a:pt x="0" y="0"/>
                </a:moveTo>
                <a:lnTo>
                  <a:pt x="0" y="15240"/>
                </a:lnTo>
                <a:lnTo>
                  <a:pt x="30479" y="15240"/>
                </a:lnTo>
                <a:lnTo>
                  <a:pt x="58420" y="17780"/>
                </a:lnTo>
                <a:lnTo>
                  <a:pt x="88900" y="21590"/>
                </a:lnTo>
                <a:lnTo>
                  <a:pt x="115570" y="25400"/>
                </a:lnTo>
                <a:lnTo>
                  <a:pt x="142239" y="30480"/>
                </a:lnTo>
                <a:lnTo>
                  <a:pt x="167639" y="38100"/>
                </a:lnTo>
                <a:lnTo>
                  <a:pt x="190500" y="43180"/>
                </a:lnTo>
                <a:lnTo>
                  <a:pt x="210820" y="52070"/>
                </a:lnTo>
                <a:lnTo>
                  <a:pt x="231139" y="59690"/>
                </a:lnTo>
                <a:lnTo>
                  <a:pt x="247650" y="69850"/>
                </a:lnTo>
                <a:lnTo>
                  <a:pt x="262889" y="77470"/>
                </a:lnTo>
                <a:lnTo>
                  <a:pt x="275589" y="86360"/>
                </a:lnTo>
                <a:lnTo>
                  <a:pt x="292100" y="102870"/>
                </a:lnTo>
                <a:lnTo>
                  <a:pt x="295909" y="111760"/>
                </a:lnTo>
                <a:lnTo>
                  <a:pt x="295909" y="116840"/>
                </a:lnTo>
                <a:lnTo>
                  <a:pt x="311150" y="116840"/>
                </a:lnTo>
                <a:lnTo>
                  <a:pt x="284479" y="76200"/>
                </a:lnTo>
                <a:lnTo>
                  <a:pt x="254000" y="57150"/>
                </a:lnTo>
                <a:lnTo>
                  <a:pt x="237489" y="46990"/>
                </a:lnTo>
                <a:lnTo>
                  <a:pt x="194309" y="31750"/>
                </a:lnTo>
                <a:lnTo>
                  <a:pt x="171450" y="24130"/>
                </a:lnTo>
                <a:lnTo>
                  <a:pt x="144779" y="16510"/>
                </a:lnTo>
                <a:lnTo>
                  <a:pt x="118109" y="12700"/>
                </a:lnTo>
                <a:lnTo>
                  <a:pt x="90170" y="6350"/>
                </a:lnTo>
                <a:lnTo>
                  <a:pt x="60959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938009" y="4622800"/>
            <a:ext cx="321310" cy="38100"/>
          </a:xfrm>
          <a:custGeom>
            <a:avLst/>
            <a:gdLst/>
            <a:ahLst/>
            <a:cxnLst/>
            <a:rect l="l" t="t" r="r" b="b"/>
            <a:pathLst>
              <a:path w="321309" h="38100">
                <a:moveTo>
                  <a:pt x="33020" y="0"/>
                </a:moveTo>
                <a:lnTo>
                  <a:pt x="0" y="0"/>
                </a:lnTo>
                <a:lnTo>
                  <a:pt x="2540" y="13969"/>
                </a:lnTo>
                <a:lnTo>
                  <a:pt x="33020" y="13969"/>
                </a:lnTo>
                <a:lnTo>
                  <a:pt x="63500" y="16510"/>
                </a:lnTo>
                <a:lnTo>
                  <a:pt x="92710" y="17780"/>
                </a:lnTo>
                <a:lnTo>
                  <a:pt x="120650" y="21589"/>
                </a:lnTo>
                <a:lnTo>
                  <a:pt x="147320" y="24130"/>
                </a:lnTo>
                <a:lnTo>
                  <a:pt x="173990" y="29210"/>
                </a:lnTo>
                <a:lnTo>
                  <a:pt x="198120" y="30480"/>
                </a:lnTo>
                <a:lnTo>
                  <a:pt x="220980" y="34289"/>
                </a:lnTo>
                <a:lnTo>
                  <a:pt x="240030" y="36830"/>
                </a:lnTo>
                <a:lnTo>
                  <a:pt x="259080" y="38100"/>
                </a:lnTo>
                <a:lnTo>
                  <a:pt x="289560" y="38100"/>
                </a:lnTo>
                <a:lnTo>
                  <a:pt x="300990" y="36830"/>
                </a:lnTo>
                <a:lnTo>
                  <a:pt x="311150" y="33019"/>
                </a:lnTo>
                <a:lnTo>
                  <a:pt x="318770" y="24130"/>
                </a:lnTo>
                <a:lnTo>
                  <a:pt x="259080" y="24130"/>
                </a:lnTo>
                <a:lnTo>
                  <a:pt x="242570" y="21589"/>
                </a:lnTo>
                <a:lnTo>
                  <a:pt x="199390" y="16510"/>
                </a:lnTo>
                <a:lnTo>
                  <a:pt x="175260" y="13969"/>
                </a:lnTo>
                <a:lnTo>
                  <a:pt x="148590" y="11430"/>
                </a:lnTo>
                <a:lnTo>
                  <a:pt x="93980" y="3810"/>
                </a:lnTo>
                <a:lnTo>
                  <a:pt x="63500" y="2539"/>
                </a:lnTo>
                <a:lnTo>
                  <a:pt x="33020" y="0"/>
                </a:lnTo>
                <a:close/>
              </a:path>
              <a:path w="321309" h="38100">
                <a:moveTo>
                  <a:pt x="321310" y="13969"/>
                </a:moveTo>
                <a:lnTo>
                  <a:pt x="306070" y="13969"/>
                </a:lnTo>
                <a:lnTo>
                  <a:pt x="306070" y="17780"/>
                </a:lnTo>
                <a:lnTo>
                  <a:pt x="304800" y="19050"/>
                </a:lnTo>
                <a:lnTo>
                  <a:pt x="297180" y="21589"/>
                </a:lnTo>
                <a:lnTo>
                  <a:pt x="288290" y="24130"/>
                </a:lnTo>
                <a:lnTo>
                  <a:pt x="318770" y="24130"/>
                </a:lnTo>
                <a:lnTo>
                  <a:pt x="321310" y="139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639559" y="4622800"/>
            <a:ext cx="300990" cy="46990"/>
          </a:xfrm>
          <a:custGeom>
            <a:avLst/>
            <a:gdLst/>
            <a:ahLst/>
            <a:cxnLst/>
            <a:rect l="l" t="t" r="r" b="b"/>
            <a:pathLst>
              <a:path w="300990" h="46989">
                <a:moveTo>
                  <a:pt x="13970" y="19050"/>
                </a:moveTo>
                <a:lnTo>
                  <a:pt x="0" y="19050"/>
                </a:lnTo>
                <a:lnTo>
                  <a:pt x="2540" y="30480"/>
                </a:lnTo>
                <a:lnTo>
                  <a:pt x="7620" y="36830"/>
                </a:lnTo>
                <a:lnTo>
                  <a:pt x="15240" y="43180"/>
                </a:lnTo>
                <a:lnTo>
                  <a:pt x="25400" y="44450"/>
                </a:lnTo>
                <a:lnTo>
                  <a:pt x="36830" y="46989"/>
                </a:lnTo>
                <a:lnTo>
                  <a:pt x="50800" y="44450"/>
                </a:lnTo>
                <a:lnTo>
                  <a:pt x="66040" y="43180"/>
                </a:lnTo>
                <a:lnTo>
                  <a:pt x="102870" y="38100"/>
                </a:lnTo>
                <a:lnTo>
                  <a:pt x="124460" y="35560"/>
                </a:lnTo>
                <a:lnTo>
                  <a:pt x="149860" y="33019"/>
                </a:lnTo>
                <a:lnTo>
                  <a:pt x="36830" y="33019"/>
                </a:lnTo>
                <a:lnTo>
                  <a:pt x="26670" y="30480"/>
                </a:lnTo>
                <a:lnTo>
                  <a:pt x="21590" y="30480"/>
                </a:lnTo>
                <a:lnTo>
                  <a:pt x="16510" y="27939"/>
                </a:lnTo>
                <a:lnTo>
                  <a:pt x="15240" y="24130"/>
                </a:lnTo>
                <a:lnTo>
                  <a:pt x="13970" y="19050"/>
                </a:lnTo>
                <a:close/>
              </a:path>
              <a:path w="300990" h="46989">
                <a:moveTo>
                  <a:pt x="298450" y="0"/>
                </a:moveTo>
                <a:lnTo>
                  <a:pt x="233680" y="5080"/>
                </a:lnTo>
                <a:lnTo>
                  <a:pt x="201930" y="10160"/>
                </a:lnTo>
                <a:lnTo>
                  <a:pt x="173990" y="13969"/>
                </a:lnTo>
                <a:lnTo>
                  <a:pt x="124460" y="21589"/>
                </a:lnTo>
                <a:lnTo>
                  <a:pt x="101600" y="24130"/>
                </a:lnTo>
                <a:lnTo>
                  <a:pt x="81280" y="27939"/>
                </a:lnTo>
                <a:lnTo>
                  <a:pt x="64770" y="30480"/>
                </a:lnTo>
                <a:lnTo>
                  <a:pt x="48260" y="30480"/>
                </a:lnTo>
                <a:lnTo>
                  <a:pt x="36830" y="33019"/>
                </a:lnTo>
                <a:lnTo>
                  <a:pt x="149860" y="33019"/>
                </a:lnTo>
                <a:lnTo>
                  <a:pt x="175260" y="27939"/>
                </a:lnTo>
                <a:lnTo>
                  <a:pt x="203200" y="24130"/>
                </a:lnTo>
                <a:lnTo>
                  <a:pt x="233680" y="19050"/>
                </a:lnTo>
                <a:lnTo>
                  <a:pt x="300990" y="13969"/>
                </a:lnTo>
                <a:lnTo>
                  <a:pt x="298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639559" y="4519929"/>
            <a:ext cx="308610" cy="121920"/>
          </a:xfrm>
          <a:custGeom>
            <a:avLst/>
            <a:gdLst/>
            <a:ahLst/>
            <a:cxnLst/>
            <a:rect l="l" t="t" r="r" b="b"/>
            <a:pathLst>
              <a:path w="308609" h="121920">
                <a:moveTo>
                  <a:pt x="308610" y="0"/>
                </a:moveTo>
                <a:lnTo>
                  <a:pt x="246380" y="2540"/>
                </a:lnTo>
                <a:lnTo>
                  <a:pt x="190500" y="12700"/>
                </a:lnTo>
                <a:lnTo>
                  <a:pt x="138430" y="25400"/>
                </a:lnTo>
                <a:lnTo>
                  <a:pt x="91440" y="41910"/>
                </a:lnTo>
                <a:lnTo>
                  <a:pt x="73660" y="52070"/>
                </a:lnTo>
                <a:lnTo>
                  <a:pt x="55880" y="59690"/>
                </a:lnTo>
                <a:lnTo>
                  <a:pt x="15240" y="91440"/>
                </a:lnTo>
                <a:lnTo>
                  <a:pt x="0" y="121920"/>
                </a:lnTo>
                <a:lnTo>
                  <a:pt x="13970" y="121920"/>
                </a:lnTo>
                <a:lnTo>
                  <a:pt x="15240" y="116840"/>
                </a:lnTo>
                <a:lnTo>
                  <a:pt x="19050" y="107950"/>
                </a:lnTo>
                <a:lnTo>
                  <a:pt x="25400" y="100330"/>
                </a:lnTo>
                <a:lnTo>
                  <a:pt x="34290" y="92710"/>
                </a:lnTo>
                <a:lnTo>
                  <a:pt x="48260" y="81280"/>
                </a:lnTo>
                <a:lnTo>
                  <a:pt x="62230" y="73660"/>
                </a:lnTo>
                <a:lnTo>
                  <a:pt x="78740" y="63500"/>
                </a:lnTo>
                <a:lnTo>
                  <a:pt x="97790" y="54610"/>
                </a:lnTo>
                <a:lnTo>
                  <a:pt x="119380" y="45720"/>
                </a:lnTo>
                <a:lnTo>
                  <a:pt x="142240" y="39370"/>
                </a:lnTo>
                <a:lnTo>
                  <a:pt x="166370" y="31750"/>
                </a:lnTo>
                <a:lnTo>
                  <a:pt x="219710" y="21590"/>
                </a:lnTo>
                <a:lnTo>
                  <a:pt x="248920" y="17780"/>
                </a:lnTo>
                <a:lnTo>
                  <a:pt x="278130" y="15240"/>
                </a:lnTo>
                <a:lnTo>
                  <a:pt x="308610" y="15240"/>
                </a:lnTo>
                <a:lnTo>
                  <a:pt x="308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971030" y="4538979"/>
            <a:ext cx="62230" cy="100330"/>
          </a:xfrm>
          <a:custGeom>
            <a:avLst/>
            <a:gdLst/>
            <a:ahLst/>
            <a:cxnLst/>
            <a:rect l="l" t="t" r="r" b="b"/>
            <a:pathLst>
              <a:path w="62229" h="100329">
                <a:moveTo>
                  <a:pt x="61024" y="81280"/>
                </a:moveTo>
                <a:lnTo>
                  <a:pt x="30479" y="81280"/>
                </a:lnTo>
                <a:lnTo>
                  <a:pt x="33020" y="82550"/>
                </a:lnTo>
                <a:lnTo>
                  <a:pt x="34290" y="83820"/>
                </a:lnTo>
                <a:lnTo>
                  <a:pt x="39370" y="83820"/>
                </a:lnTo>
                <a:lnTo>
                  <a:pt x="40640" y="86360"/>
                </a:lnTo>
                <a:lnTo>
                  <a:pt x="41910" y="86360"/>
                </a:lnTo>
                <a:lnTo>
                  <a:pt x="44450" y="87630"/>
                </a:lnTo>
                <a:lnTo>
                  <a:pt x="45720" y="87630"/>
                </a:lnTo>
                <a:lnTo>
                  <a:pt x="49529" y="88900"/>
                </a:lnTo>
                <a:lnTo>
                  <a:pt x="50800" y="91440"/>
                </a:lnTo>
                <a:lnTo>
                  <a:pt x="52070" y="92710"/>
                </a:lnTo>
                <a:lnTo>
                  <a:pt x="53340" y="92710"/>
                </a:lnTo>
                <a:lnTo>
                  <a:pt x="55879" y="95250"/>
                </a:lnTo>
                <a:lnTo>
                  <a:pt x="57150" y="95250"/>
                </a:lnTo>
                <a:lnTo>
                  <a:pt x="59690" y="97790"/>
                </a:lnTo>
                <a:lnTo>
                  <a:pt x="60960" y="100330"/>
                </a:lnTo>
                <a:lnTo>
                  <a:pt x="62229" y="100330"/>
                </a:lnTo>
                <a:lnTo>
                  <a:pt x="61024" y="81280"/>
                </a:lnTo>
                <a:close/>
              </a:path>
              <a:path w="62229" h="100329">
                <a:moveTo>
                  <a:pt x="55879" y="0"/>
                </a:moveTo>
                <a:lnTo>
                  <a:pt x="0" y="83820"/>
                </a:lnTo>
                <a:lnTo>
                  <a:pt x="3810" y="83820"/>
                </a:lnTo>
                <a:lnTo>
                  <a:pt x="5079" y="82550"/>
                </a:lnTo>
                <a:lnTo>
                  <a:pt x="7620" y="82550"/>
                </a:lnTo>
                <a:lnTo>
                  <a:pt x="11429" y="81280"/>
                </a:lnTo>
                <a:lnTo>
                  <a:pt x="61024" y="81280"/>
                </a:lnTo>
                <a:lnTo>
                  <a:pt x="58854" y="46990"/>
                </a:lnTo>
                <a:lnTo>
                  <a:pt x="41910" y="46990"/>
                </a:lnTo>
                <a:lnTo>
                  <a:pt x="55879" y="0"/>
                </a:lnTo>
                <a:close/>
              </a:path>
              <a:path w="62229" h="100329">
                <a:moveTo>
                  <a:pt x="55879" y="0"/>
                </a:moveTo>
                <a:lnTo>
                  <a:pt x="41910" y="46990"/>
                </a:lnTo>
                <a:lnTo>
                  <a:pt x="58854" y="46990"/>
                </a:lnTo>
                <a:lnTo>
                  <a:pt x="55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930390" y="4596129"/>
            <a:ext cx="86360" cy="285750"/>
          </a:xfrm>
          <a:custGeom>
            <a:avLst/>
            <a:gdLst/>
            <a:ahLst/>
            <a:cxnLst/>
            <a:rect l="l" t="t" r="r" b="b"/>
            <a:pathLst>
              <a:path w="86359" h="285750">
                <a:moveTo>
                  <a:pt x="73659" y="0"/>
                </a:moveTo>
                <a:lnTo>
                  <a:pt x="0" y="280670"/>
                </a:lnTo>
                <a:lnTo>
                  <a:pt x="6350" y="283210"/>
                </a:lnTo>
                <a:lnTo>
                  <a:pt x="13969" y="285750"/>
                </a:lnTo>
                <a:lnTo>
                  <a:pt x="86359" y="3810"/>
                </a:lnTo>
                <a:lnTo>
                  <a:pt x="73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98640" y="4841240"/>
            <a:ext cx="77469" cy="77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59889" y="4593590"/>
            <a:ext cx="54610" cy="76200"/>
          </a:xfrm>
          <a:custGeom>
            <a:avLst/>
            <a:gdLst/>
            <a:ahLst/>
            <a:cxnLst/>
            <a:rect l="l" t="t" r="r" b="b"/>
            <a:pathLst>
              <a:path w="54610" h="76200">
                <a:moveTo>
                  <a:pt x="54610" y="0"/>
                </a:moveTo>
                <a:lnTo>
                  <a:pt x="13970" y="30480"/>
                </a:lnTo>
                <a:lnTo>
                  <a:pt x="0" y="58420"/>
                </a:lnTo>
                <a:lnTo>
                  <a:pt x="3810" y="69850"/>
                </a:lnTo>
                <a:lnTo>
                  <a:pt x="15240" y="76200"/>
                </a:lnTo>
                <a:lnTo>
                  <a:pt x="54610" y="76200"/>
                </a:lnTo>
                <a:lnTo>
                  <a:pt x="5461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84020" y="4579620"/>
            <a:ext cx="62230" cy="90170"/>
          </a:xfrm>
          <a:custGeom>
            <a:avLst/>
            <a:gdLst/>
            <a:ahLst/>
            <a:cxnLst/>
            <a:rect l="l" t="t" r="r" b="b"/>
            <a:pathLst>
              <a:path w="62230" h="90170">
                <a:moveTo>
                  <a:pt x="62230" y="0"/>
                </a:moveTo>
                <a:lnTo>
                  <a:pt x="0" y="35559"/>
                </a:lnTo>
                <a:lnTo>
                  <a:pt x="0" y="90169"/>
                </a:lnTo>
                <a:lnTo>
                  <a:pt x="25400" y="90169"/>
                </a:lnTo>
                <a:lnTo>
                  <a:pt x="62230" y="86359"/>
                </a:lnTo>
                <a:lnTo>
                  <a:pt x="6223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714500" y="4566920"/>
            <a:ext cx="62230" cy="102870"/>
          </a:xfrm>
          <a:custGeom>
            <a:avLst/>
            <a:gdLst/>
            <a:ahLst/>
            <a:cxnLst/>
            <a:rect l="l" t="t" r="r" b="b"/>
            <a:pathLst>
              <a:path w="62230" h="102870">
                <a:moveTo>
                  <a:pt x="62230" y="0"/>
                </a:moveTo>
                <a:lnTo>
                  <a:pt x="0" y="26669"/>
                </a:lnTo>
                <a:lnTo>
                  <a:pt x="0" y="102869"/>
                </a:lnTo>
                <a:lnTo>
                  <a:pt x="62230" y="92709"/>
                </a:lnTo>
                <a:lnTo>
                  <a:pt x="6223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746250" y="4556759"/>
            <a:ext cx="60960" cy="109220"/>
          </a:xfrm>
          <a:custGeom>
            <a:avLst/>
            <a:gdLst/>
            <a:ahLst/>
            <a:cxnLst/>
            <a:rect l="l" t="t" r="r" b="b"/>
            <a:pathLst>
              <a:path w="60960" h="109220">
                <a:moveTo>
                  <a:pt x="60960" y="0"/>
                </a:moveTo>
                <a:lnTo>
                  <a:pt x="0" y="22859"/>
                </a:lnTo>
                <a:lnTo>
                  <a:pt x="0" y="109219"/>
                </a:lnTo>
                <a:lnTo>
                  <a:pt x="60960" y="99059"/>
                </a:lnTo>
                <a:lnTo>
                  <a:pt x="609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776729" y="4549140"/>
            <a:ext cx="60960" cy="110489"/>
          </a:xfrm>
          <a:custGeom>
            <a:avLst/>
            <a:gdLst/>
            <a:ahLst/>
            <a:cxnLst/>
            <a:rect l="l" t="t" r="r" b="b"/>
            <a:pathLst>
              <a:path w="60960" h="110489">
                <a:moveTo>
                  <a:pt x="60959" y="0"/>
                </a:moveTo>
                <a:lnTo>
                  <a:pt x="0" y="17780"/>
                </a:lnTo>
                <a:lnTo>
                  <a:pt x="0" y="110490"/>
                </a:lnTo>
                <a:lnTo>
                  <a:pt x="60959" y="102870"/>
                </a:lnTo>
                <a:lnTo>
                  <a:pt x="6095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807210" y="4544059"/>
            <a:ext cx="60960" cy="111760"/>
          </a:xfrm>
          <a:custGeom>
            <a:avLst/>
            <a:gdLst/>
            <a:ahLst/>
            <a:cxnLst/>
            <a:rect l="l" t="t" r="r" b="b"/>
            <a:pathLst>
              <a:path w="60960" h="111760">
                <a:moveTo>
                  <a:pt x="60959" y="0"/>
                </a:moveTo>
                <a:lnTo>
                  <a:pt x="0" y="12700"/>
                </a:lnTo>
                <a:lnTo>
                  <a:pt x="0" y="111759"/>
                </a:lnTo>
                <a:lnTo>
                  <a:pt x="60959" y="102869"/>
                </a:lnTo>
                <a:lnTo>
                  <a:pt x="6095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837689" y="4538979"/>
            <a:ext cx="62230" cy="113030"/>
          </a:xfrm>
          <a:custGeom>
            <a:avLst/>
            <a:gdLst/>
            <a:ahLst/>
            <a:cxnLst/>
            <a:rect l="l" t="t" r="r" b="b"/>
            <a:pathLst>
              <a:path w="62230" h="113029">
                <a:moveTo>
                  <a:pt x="62230" y="0"/>
                </a:moveTo>
                <a:lnTo>
                  <a:pt x="0" y="10160"/>
                </a:lnTo>
                <a:lnTo>
                  <a:pt x="0" y="113030"/>
                </a:lnTo>
                <a:lnTo>
                  <a:pt x="62230" y="102870"/>
                </a:lnTo>
                <a:lnTo>
                  <a:pt x="6223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868170" y="4537709"/>
            <a:ext cx="62230" cy="109220"/>
          </a:xfrm>
          <a:custGeom>
            <a:avLst/>
            <a:gdLst/>
            <a:ahLst/>
            <a:cxnLst/>
            <a:rect l="l" t="t" r="r" b="b"/>
            <a:pathLst>
              <a:path w="62230" h="109220">
                <a:moveTo>
                  <a:pt x="62230" y="0"/>
                </a:moveTo>
                <a:lnTo>
                  <a:pt x="0" y="6350"/>
                </a:lnTo>
                <a:lnTo>
                  <a:pt x="0" y="109219"/>
                </a:lnTo>
                <a:lnTo>
                  <a:pt x="62230" y="102869"/>
                </a:lnTo>
                <a:lnTo>
                  <a:pt x="6223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99920" y="4536440"/>
            <a:ext cx="63500" cy="105410"/>
          </a:xfrm>
          <a:custGeom>
            <a:avLst/>
            <a:gdLst/>
            <a:ahLst/>
            <a:cxnLst/>
            <a:rect l="l" t="t" r="r" b="b"/>
            <a:pathLst>
              <a:path w="63500" h="105410">
                <a:moveTo>
                  <a:pt x="63500" y="0"/>
                </a:moveTo>
                <a:lnTo>
                  <a:pt x="0" y="2540"/>
                </a:lnTo>
                <a:lnTo>
                  <a:pt x="0" y="105410"/>
                </a:lnTo>
                <a:lnTo>
                  <a:pt x="53340" y="102870"/>
                </a:lnTo>
                <a:lnTo>
                  <a:pt x="63500" y="102870"/>
                </a:lnTo>
                <a:lnTo>
                  <a:pt x="63500" y="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930400" y="4536440"/>
            <a:ext cx="63500" cy="104139"/>
          </a:xfrm>
          <a:custGeom>
            <a:avLst/>
            <a:gdLst/>
            <a:ahLst/>
            <a:cxnLst/>
            <a:rect l="l" t="t" r="r" b="b"/>
            <a:pathLst>
              <a:path w="63500" h="104139">
                <a:moveTo>
                  <a:pt x="31750" y="0"/>
                </a:moveTo>
                <a:lnTo>
                  <a:pt x="16510" y="0"/>
                </a:lnTo>
                <a:lnTo>
                  <a:pt x="0" y="1270"/>
                </a:lnTo>
                <a:lnTo>
                  <a:pt x="0" y="104140"/>
                </a:lnTo>
                <a:lnTo>
                  <a:pt x="22860" y="102870"/>
                </a:lnTo>
                <a:lnTo>
                  <a:pt x="63500" y="102870"/>
                </a:lnTo>
                <a:lnTo>
                  <a:pt x="63500" y="1270"/>
                </a:lnTo>
                <a:lnTo>
                  <a:pt x="3175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963420" y="4536440"/>
            <a:ext cx="59690" cy="104139"/>
          </a:xfrm>
          <a:custGeom>
            <a:avLst/>
            <a:gdLst/>
            <a:ahLst/>
            <a:cxnLst/>
            <a:rect l="l" t="t" r="r" b="b"/>
            <a:pathLst>
              <a:path w="59689" h="104139">
                <a:moveTo>
                  <a:pt x="0" y="0"/>
                </a:moveTo>
                <a:lnTo>
                  <a:pt x="0" y="102870"/>
                </a:lnTo>
                <a:lnTo>
                  <a:pt x="44450" y="102870"/>
                </a:lnTo>
                <a:lnTo>
                  <a:pt x="59690" y="104140"/>
                </a:lnTo>
                <a:lnTo>
                  <a:pt x="59690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993900" y="4537709"/>
            <a:ext cx="60960" cy="106680"/>
          </a:xfrm>
          <a:custGeom>
            <a:avLst/>
            <a:gdLst/>
            <a:ahLst/>
            <a:cxnLst/>
            <a:rect l="l" t="t" r="r" b="b"/>
            <a:pathLst>
              <a:path w="60960" h="106679">
                <a:moveTo>
                  <a:pt x="0" y="0"/>
                </a:moveTo>
                <a:lnTo>
                  <a:pt x="0" y="101600"/>
                </a:lnTo>
                <a:lnTo>
                  <a:pt x="60960" y="106679"/>
                </a:lnTo>
                <a:lnTo>
                  <a:pt x="60960" y="5079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023110" y="4538979"/>
            <a:ext cx="62230" cy="107950"/>
          </a:xfrm>
          <a:custGeom>
            <a:avLst/>
            <a:gdLst/>
            <a:ahLst/>
            <a:cxnLst/>
            <a:rect l="l" t="t" r="r" b="b"/>
            <a:pathLst>
              <a:path w="62230" h="107950">
                <a:moveTo>
                  <a:pt x="0" y="0"/>
                </a:moveTo>
                <a:lnTo>
                  <a:pt x="0" y="101600"/>
                </a:lnTo>
                <a:lnTo>
                  <a:pt x="62229" y="107950"/>
                </a:lnTo>
                <a:lnTo>
                  <a:pt x="62229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054860" y="4542790"/>
            <a:ext cx="62230" cy="109220"/>
          </a:xfrm>
          <a:custGeom>
            <a:avLst/>
            <a:gdLst/>
            <a:ahLst/>
            <a:cxnLst/>
            <a:rect l="l" t="t" r="r" b="b"/>
            <a:pathLst>
              <a:path w="62230" h="109220">
                <a:moveTo>
                  <a:pt x="0" y="0"/>
                </a:moveTo>
                <a:lnTo>
                  <a:pt x="0" y="101600"/>
                </a:lnTo>
                <a:lnTo>
                  <a:pt x="62229" y="109220"/>
                </a:lnTo>
                <a:lnTo>
                  <a:pt x="62229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085339" y="4549140"/>
            <a:ext cx="63500" cy="106680"/>
          </a:xfrm>
          <a:custGeom>
            <a:avLst/>
            <a:gdLst/>
            <a:ahLst/>
            <a:cxnLst/>
            <a:rect l="l" t="t" r="r" b="b"/>
            <a:pathLst>
              <a:path w="63500" h="106679">
                <a:moveTo>
                  <a:pt x="0" y="0"/>
                </a:moveTo>
                <a:lnTo>
                  <a:pt x="0" y="97790"/>
                </a:lnTo>
                <a:lnTo>
                  <a:pt x="63500" y="106680"/>
                </a:lnTo>
                <a:lnTo>
                  <a:pt x="63500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F22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117089" y="4555490"/>
            <a:ext cx="60960" cy="104139"/>
          </a:xfrm>
          <a:custGeom>
            <a:avLst/>
            <a:gdLst/>
            <a:ahLst/>
            <a:cxnLst/>
            <a:rect l="l" t="t" r="r" b="b"/>
            <a:pathLst>
              <a:path w="60960" h="104139">
                <a:moveTo>
                  <a:pt x="0" y="0"/>
                </a:moveTo>
                <a:lnTo>
                  <a:pt x="0" y="96520"/>
                </a:lnTo>
                <a:lnTo>
                  <a:pt x="60960" y="104140"/>
                </a:lnTo>
                <a:lnTo>
                  <a:pt x="6096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148839" y="4563109"/>
            <a:ext cx="60960" cy="99060"/>
          </a:xfrm>
          <a:custGeom>
            <a:avLst/>
            <a:gdLst/>
            <a:ahLst/>
            <a:cxnLst/>
            <a:rect l="l" t="t" r="r" b="b"/>
            <a:pathLst>
              <a:path w="60960" h="99060">
                <a:moveTo>
                  <a:pt x="0" y="0"/>
                </a:moveTo>
                <a:lnTo>
                  <a:pt x="0" y="92709"/>
                </a:lnTo>
                <a:lnTo>
                  <a:pt x="60960" y="99059"/>
                </a:lnTo>
                <a:lnTo>
                  <a:pt x="60960" y="26669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78050" y="4575809"/>
            <a:ext cx="63500" cy="87630"/>
          </a:xfrm>
          <a:custGeom>
            <a:avLst/>
            <a:gdLst/>
            <a:ahLst/>
            <a:cxnLst/>
            <a:rect l="l" t="t" r="r" b="b"/>
            <a:pathLst>
              <a:path w="63500" h="87629">
                <a:moveTo>
                  <a:pt x="0" y="0"/>
                </a:moveTo>
                <a:lnTo>
                  <a:pt x="0" y="83819"/>
                </a:lnTo>
                <a:lnTo>
                  <a:pt x="34289" y="86359"/>
                </a:lnTo>
                <a:lnTo>
                  <a:pt x="63500" y="87629"/>
                </a:lnTo>
                <a:lnTo>
                  <a:pt x="6350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209800" y="4589779"/>
            <a:ext cx="55880" cy="73660"/>
          </a:xfrm>
          <a:custGeom>
            <a:avLst/>
            <a:gdLst/>
            <a:ahLst/>
            <a:cxnLst/>
            <a:rect l="l" t="t" r="r" b="b"/>
            <a:pathLst>
              <a:path w="55880" h="73660">
                <a:moveTo>
                  <a:pt x="0" y="0"/>
                </a:moveTo>
                <a:lnTo>
                  <a:pt x="0" y="72390"/>
                </a:lnTo>
                <a:lnTo>
                  <a:pt x="22860" y="73660"/>
                </a:lnTo>
                <a:lnTo>
                  <a:pt x="40639" y="71120"/>
                </a:lnTo>
                <a:lnTo>
                  <a:pt x="55880" y="55880"/>
                </a:lnTo>
                <a:lnTo>
                  <a:pt x="40639" y="2794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241550" y="4608829"/>
            <a:ext cx="24130" cy="54610"/>
          </a:xfrm>
          <a:custGeom>
            <a:avLst/>
            <a:gdLst/>
            <a:ahLst/>
            <a:cxnLst/>
            <a:rect l="l" t="t" r="r" b="b"/>
            <a:pathLst>
              <a:path w="24130" h="54610">
                <a:moveTo>
                  <a:pt x="0" y="0"/>
                </a:moveTo>
                <a:lnTo>
                  <a:pt x="0" y="54610"/>
                </a:lnTo>
                <a:lnTo>
                  <a:pt x="17780" y="48260"/>
                </a:lnTo>
                <a:lnTo>
                  <a:pt x="24130" y="36830"/>
                </a:lnTo>
                <a:lnTo>
                  <a:pt x="1651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60879" y="4528820"/>
            <a:ext cx="311150" cy="116839"/>
          </a:xfrm>
          <a:custGeom>
            <a:avLst/>
            <a:gdLst/>
            <a:ahLst/>
            <a:cxnLst/>
            <a:rect l="l" t="t" r="r" b="b"/>
            <a:pathLst>
              <a:path w="311150" h="116839">
                <a:moveTo>
                  <a:pt x="0" y="0"/>
                </a:moveTo>
                <a:lnTo>
                  <a:pt x="0" y="15239"/>
                </a:lnTo>
                <a:lnTo>
                  <a:pt x="31750" y="15239"/>
                </a:lnTo>
                <a:lnTo>
                  <a:pt x="90169" y="20319"/>
                </a:lnTo>
                <a:lnTo>
                  <a:pt x="116839" y="26669"/>
                </a:lnTo>
                <a:lnTo>
                  <a:pt x="142239" y="30479"/>
                </a:lnTo>
                <a:lnTo>
                  <a:pt x="167639" y="38099"/>
                </a:lnTo>
                <a:lnTo>
                  <a:pt x="190500" y="45719"/>
                </a:lnTo>
                <a:lnTo>
                  <a:pt x="212089" y="52069"/>
                </a:lnTo>
                <a:lnTo>
                  <a:pt x="231139" y="60959"/>
                </a:lnTo>
                <a:lnTo>
                  <a:pt x="247650" y="69849"/>
                </a:lnTo>
                <a:lnTo>
                  <a:pt x="264159" y="77469"/>
                </a:lnTo>
                <a:lnTo>
                  <a:pt x="276859" y="87629"/>
                </a:lnTo>
                <a:lnTo>
                  <a:pt x="285750" y="96519"/>
                </a:lnTo>
                <a:lnTo>
                  <a:pt x="292100" y="104139"/>
                </a:lnTo>
                <a:lnTo>
                  <a:pt x="295909" y="110489"/>
                </a:lnTo>
                <a:lnTo>
                  <a:pt x="297180" y="116839"/>
                </a:lnTo>
                <a:lnTo>
                  <a:pt x="311150" y="116839"/>
                </a:lnTo>
                <a:lnTo>
                  <a:pt x="309880" y="106679"/>
                </a:lnTo>
                <a:lnTo>
                  <a:pt x="304800" y="96519"/>
                </a:lnTo>
                <a:lnTo>
                  <a:pt x="294639" y="86359"/>
                </a:lnTo>
                <a:lnTo>
                  <a:pt x="284480" y="74929"/>
                </a:lnTo>
                <a:lnTo>
                  <a:pt x="270509" y="67309"/>
                </a:lnTo>
                <a:lnTo>
                  <a:pt x="255269" y="57149"/>
                </a:lnTo>
                <a:lnTo>
                  <a:pt x="217169" y="39369"/>
                </a:lnTo>
                <a:lnTo>
                  <a:pt x="195580" y="31749"/>
                </a:lnTo>
                <a:lnTo>
                  <a:pt x="171450" y="24129"/>
                </a:lnTo>
                <a:lnTo>
                  <a:pt x="146050" y="16509"/>
                </a:lnTo>
                <a:lnTo>
                  <a:pt x="119380" y="12699"/>
                </a:lnTo>
                <a:lnTo>
                  <a:pt x="91439" y="7619"/>
                </a:lnTo>
                <a:lnTo>
                  <a:pt x="60959" y="3809"/>
                </a:lnTo>
                <a:lnTo>
                  <a:pt x="3175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53260" y="4631690"/>
            <a:ext cx="318770" cy="38100"/>
          </a:xfrm>
          <a:custGeom>
            <a:avLst/>
            <a:gdLst/>
            <a:ahLst/>
            <a:cxnLst/>
            <a:rect l="l" t="t" r="r" b="b"/>
            <a:pathLst>
              <a:path w="318769" h="38100">
                <a:moveTo>
                  <a:pt x="0" y="0"/>
                </a:moveTo>
                <a:lnTo>
                  <a:pt x="0" y="13970"/>
                </a:lnTo>
                <a:lnTo>
                  <a:pt x="59689" y="16510"/>
                </a:lnTo>
                <a:lnTo>
                  <a:pt x="119379" y="21590"/>
                </a:lnTo>
                <a:lnTo>
                  <a:pt x="146050" y="25400"/>
                </a:lnTo>
                <a:lnTo>
                  <a:pt x="171450" y="27940"/>
                </a:lnTo>
                <a:lnTo>
                  <a:pt x="195579" y="31750"/>
                </a:lnTo>
                <a:lnTo>
                  <a:pt x="217169" y="34290"/>
                </a:lnTo>
                <a:lnTo>
                  <a:pt x="238759" y="38100"/>
                </a:lnTo>
                <a:lnTo>
                  <a:pt x="298450" y="38100"/>
                </a:lnTo>
                <a:lnTo>
                  <a:pt x="309879" y="31750"/>
                </a:lnTo>
                <a:lnTo>
                  <a:pt x="317500" y="25400"/>
                </a:lnTo>
                <a:lnTo>
                  <a:pt x="274319" y="25400"/>
                </a:lnTo>
                <a:lnTo>
                  <a:pt x="257809" y="24130"/>
                </a:lnTo>
                <a:lnTo>
                  <a:pt x="240029" y="24130"/>
                </a:lnTo>
                <a:lnTo>
                  <a:pt x="219709" y="20320"/>
                </a:lnTo>
                <a:lnTo>
                  <a:pt x="198119" y="17780"/>
                </a:lnTo>
                <a:lnTo>
                  <a:pt x="146050" y="10160"/>
                </a:lnTo>
                <a:lnTo>
                  <a:pt x="62229" y="2540"/>
                </a:lnTo>
                <a:lnTo>
                  <a:pt x="0" y="0"/>
                </a:lnTo>
                <a:close/>
              </a:path>
              <a:path w="318769" h="38100">
                <a:moveTo>
                  <a:pt x="318769" y="13970"/>
                </a:moveTo>
                <a:lnTo>
                  <a:pt x="304800" y="13970"/>
                </a:lnTo>
                <a:lnTo>
                  <a:pt x="303529" y="17780"/>
                </a:lnTo>
                <a:lnTo>
                  <a:pt x="300989" y="21590"/>
                </a:lnTo>
                <a:lnTo>
                  <a:pt x="295909" y="24130"/>
                </a:lnTo>
                <a:lnTo>
                  <a:pt x="285750" y="25400"/>
                </a:lnTo>
                <a:lnTo>
                  <a:pt x="317500" y="25400"/>
                </a:lnTo>
                <a:lnTo>
                  <a:pt x="318769" y="13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653539" y="4631690"/>
            <a:ext cx="299720" cy="45720"/>
          </a:xfrm>
          <a:custGeom>
            <a:avLst/>
            <a:gdLst/>
            <a:ahLst/>
            <a:cxnLst/>
            <a:rect l="l" t="t" r="r" b="b"/>
            <a:pathLst>
              <a:path w="299719" h="45720">
                <a:moveTo>
                  <a:pt x="12700" y="20320"/>
                </a:moveTo>
                <a:lnTo>
                  <a:pt x="0" y="20320"/>
                </a:lnTo>
                <a:lnTo>
                  <a:pt x="1270" y="29210"/>
                </a:lnTo>
                <a:lnTo>
                  <a:pt x="6350" y="38100"/>
                </a:lnTo>
                <a:lnTo>
                  <a:pt x="13970" y="41910"/>
                </a:lnTo>
                <a:lnTo>
                  <a:pt x="24130" y="45720"/>
                </a:lnTo>
                <a:lnTo>
                  <a:pt x="49530" y="45720"/>
                </a:lnTo>
                <a:lnTo>
                  <a:pt x="66040" y="43180"/>
                </a:lnTo>
                <a:lnTo>
                  <a:pt x="82550" y="41910"/>
                </a:lnTo>
                <a:lnTo>
                  <a:pt x="102870" y="38100"/>
                </a:lnTo>
                <a:lnTo>
                  <a:pt x="124460" y="35560"/>
                </a:lnTo>
                <a:lnTo>
                  <a:pt x="149860" y="31750"/>
                </a:lnTo>
                <a:lnTo>
                  <a:pt x="25400" y="31750"/>
                </a:lnTo>
                <a:lnTo>
                  <a:pt x="20320" y="29210"/>
                </a:lnTo>
                <a:lnTo>
                  <a:pt x="16510" y="27940"/>
                </a:lnTo>
                <a:lnTo>
                  <a:pt x="13970" y="24130"/>
                </a:lnTo>
                <a:lnTo>
                  <a:pt x="12700" y="20320"/>
                </a:lnTo>
                <a:close/>
              </a:path>
              <a:path w="299719" h="45720">
                <a:moveTo>
                  <a:pt x="299720" y="0"/>
                </a:moveTo>
                <a:lnTo>
                  <a:pt x="231140" y="5080"/>
                </a:lnTo>
                <a:lnTo>
                  <a:pt x="201930" y="10160"/>
                </a:lnTo>
                <a:lnTo>
                  <a:pt x="173990" y="12700"/>
                </a:lnTo>
                <a:lnTo>
                  <a:pt x="147320" y="17780"/>
                </a:lnTo>
                <a:lnTo>
                  <a:pt x="100330" y="25400"/>
                </a:lnTo>
                <a:lnTo>
                  <a:pt x="81280" y="27940"/>
                </a:lnTo>
                <a:lnTo>
                  <a:pt x="63500" y="29210"/>
                </a:lnTo>
                <a:lnTo>
                  <a:pt x="48260" y="31750"/>
                </a:lnTo>
                <a:lnTo>
                  <a:pt x="149860" y="31750"/>
                </a:lnTo>
                <a:lnTo>
                  <a:pt x="173990" y="27940"/>
                </a:lnTo>
                <a:lnTo>
                  <a:pt x="233680" y="20320"/>
                </a:lnTo>
                <a:lnTo>
                  <a:pt x="266700" y="17780"/>
                </a:lnTo>
                <a:lnTo>
                  <a:pt x="299720" y="13970"/>
                </a:lnTo>
                <a:lnTo>
                  <a:pt x="299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653539" y="4528820"/>
            <a:ext cx="307340" cy="123189"/>
          </a:xfrm>
          <a:custGeom>
            <a:avLst/>
            <a:gdLst/>
            <a:ahLst/>
            <a:cxnLst/>
            <a:rect l="l" t="t" r="r" b="b"/>
            <a:pathLst>
              <a:path w="307339" h="123189">
                <a:moveTo>
                  <a:pt x="307340" y="0"/>
                </a:moveTo>
                <a:lnTo>
                  <a:pt x="246380" y="3809"/>
                </a:lnTo>
                <a:lnTo>
                  <a:pt x="162560" y="17779"/>
                </a:lnTo>
                <a:lnTo>
                  <a:pt x="114300" y="33019"/>
                </a:lnTo>
                <a:lnTo>
                  <a:pt x="92710" y="43179"/>
                </a:lnTo>
                <a:lnTo>
                  <a:pt x="73660" y="50799"/>
                </a:lnTo>
                <a:lnTo>
                  <a:pt x="39370" y="71119"/>
                </a:lnTo>
                <a:lnTo>
                  <a:pt x="7620" y="102869"/>
                </a:lnTo>
                <a:lnTo>
                  <a:pt x="1270" y="111759"/>
                </a:lnTo>
                <a:lnTo>
                  <a:pt x="0" y="123189"/>
                </a:lnTo>
                <a:lnTo>
                  <a:pt x="12700" y="123189"/>
                </a:lnTo>
                <a:lnTo>
                  <a:pt x="13970" y="115569"/>
                </a:lnTo>
                <a:lnTo>
                  <a:pt x="17780" y="107949"/>
                </a:lnTo>
                <a:lnTo>
                  <a:pt x="24130" y="100329"/>
                </a:lnTo>
                <a:lnTo>
                  <a:pt x="46990" y="82549"/>
                </a:lnTo>
                <a:lnTo>
                  <a:pt x="62230" y="72389"/>
                </a:lnTo>
                <a:lnTo>
                  <a:pt x="78740" y="64769"/>
                </a:lnTo>
                <a:lnTo>
                  <a:pt x="97790" y="54609"/>
                </a:lnTo>
                <a:lnTo>
                  <a:pt x="140970" y="39369"/>
                </a:lnTo>
                <a:lnTo>
                  <a:pt x="191770" y="26669"/>
                </a:lnTo>
                <a:lnTo>
                  <a:pt x="247650" y="17779"/>
                </a:lnTo>
                <a:lnTo>
                  <a:pt x="276860" y="15239"/>
                </a:lnTo>
                <a:lnTo>
                  <a:pt x="307340" y="15239"/>
                </a:lnTo>
                <a:lnTo>
                  <a:pt x="307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040889" y="4568190"/>
            <a:ext cx="72390" cy="990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44370" y="4618990"/>
            <a:ext cx="148590" cy="273050"/>
          </a:xfrm>
          <a:custGeom>
            <a:avLst/>
            <a:gdLst/>
            <a:ahLst/>
            <a:cxnLst/>
            <a:rect l="l" t="t" r="r" b="b"/>
            <a:pathLst>
              <a:path w="148589" h="273050">
                <a:moveTo>
                  <a:pt x="135890" y="0"/>
                </a:moveTo>
                <a:lnTo>
                  <a:pt x="0" y="265430"/>
                </a:lnTo>
                <a:lnTo>
                  <a:pt x="5080" y="269240"/>
                </a:lnTo>
                <a:lnTo>
                  <a:pt x="12700" y="273050"/>
                </a:lnTo>
                <a:lnTo>
                  <a:pt x="148590" y="6350"/>
                </a:lnTo>
                <a:lnTo>
                  <a:pt x="135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13889" y="4850129"/>
            <a:ext cx="77470" cy="774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1250950" y="1440180"/>
            <a:ext cx="1504315" cy="6007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64135" marR="5080" indent="-52069">
              <a:lnSpc>
                <a:spcPts val="2210"/>
              </a:lnSpc>
              <a:spcBef>
                <a:spcPts val="260"/>
              </a:spcBef>
            </a:pPr>
            <a:r>
              <a:rPr sz="1900" b="1" spc="15" dirty="0">
                <a:latin typeface="Arial"/>
                <a:cs typeface="Arial"/>
              </a:rPr>
              <a:t>Deep</a:t>
            </a:r>
            <a:r>
              <a:rPr sz="1900" b="1" spc="-70" dirty="0">
                <a:latin typeface="Arial"/>
                <a:cs typeface="Arial"/>
              </a:rPr>
              <a:t> </a:t>
            </a:r>
            <a:r>
              <a:rPr sz="1900" b="1" spc="5" dirty="0">
                <a:latin typeface="Arial"/>
                <a:cs typeface="Arial"/>
              </a:rPr>
              <a:t>groove  </a:t>
            </a:r>
            <a:r>
              <a:rPr sz="1900" b="1" spc="10" dirty="0">
                <a:latin typeface="Arial"/>
                <a:cs typeface="Arial"/>
              </a:rPr>
              <a:t>ball</a:t>
            </a:r>
            <a:r>
              <a:rPr sz="1900" b="1" spc="-25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bearing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3312159" y="1440180"/>
            <a:ext cx="5065395" cy="60071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51460" marR="5080" indent="-238760">
              <a:lnSpc>
                <a:spcPts val="2210"/>
              </a:lnSpc>
              <a:spcBef>
                <a:spcPts val="260"/>
              </a:spcBef>
              <a:tabLst>
                <a:tab pos="2136775" algn="l"/>
              </a:tabLst>
            </a:pPr>
            <a:r>
              <a:rPr sz="1900" b="1" dirty="0">
                <a:latin typeface="Arial"/>
                <a:cs typeface="Arial"/>
              </a:rPr>
              <a:t>Angular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contact	Self-aligning ball bearing  ball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10" dirty="0">
                <a:latin typeface="Arial"/>
                <a:cs typeface="Arial"/>
              </a:rPr>
              <a:t>bearing</a:t>
            </a:r>
            <a:endParaRPr sz="19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1615439" y="5836665"/>
            <a:ext cx="13442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60350">
              <a:lnSpc>
                <a:spcPct val="115399"/>
              </a:lnSpc>
              <a:spcBef>
                <a:spcPts val="100"/>
              </a:spcBef>
            </a:pPr>
            <a:r>
              <a:rPr sz="1300" b="1" spc="-15" dirty="0">
                <a:latin typeface="Arial"/>
                <a:cs typeface="Arial"/>
              </a:rPr>
              <a:t>radial load  carrying</a:t>
            </a:r>
            <a:r>
              <a:rPr sz="1300" b="1" spc="-95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capacity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3313429" y="5836665"/>
            <a:ext cx="13462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298450">
              <a:lnSpc>
                <a:spcPct val="115399"/>
              </a:lnSpc>
              <a:spcBef>
                <a:spcPts val="100"/>
              </a:spcBef>
            </a:pPr>
            <a:r>
              <a:rPr sz="1300" b="1" spc="-20" dirty="0">
                <a:latin typeface="Arial"/>
                <a:cs typeface="Arial"/>
              </a:rPr>
              <a:t>axial </a:t>
            </a:r>
            <a:r>
              <a:rPr sz="1300" b="1" spc="-15" dirty="0">
                <a:latin typeface="Arial"/>
                <a:cs typeface="Arial"/>
              </a:rPr>
              <a:t>load  carrying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capacity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989829" y="5836666"/>
            <a:ext cx="760095" cy="477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38430">
              <a:lnSpc>
                <a:spcPct val="114100"/>
              </a:lnSpc>
              <a:spcBef>
                <a:spcPts val="100"/>
              </a:spcBef>
            </a:pPr>
            <a:r>
              <a:rPr sz="1300" b="1" spc="-20" dirty="0">
                <a:latin typeface="Arial"/>
                <a:cs typeface="Arial"/>
              </a:rPr>
              <a:t>speed  </a:t>
            </a:r>
            <a:r>
              <a:rPr sz="1300" b="1" spc="-30" dirty="0">
                <a:latin typeface="Arial"/>
                <a:cs typeface="Arial"/>
              </a:rPr>
              <a:t>ca</a:t>
            </a:r>
            <a:r>
              <a:rPr sz="1300" b="1" spc="-10" dirty="0">
                <a:latin typeface="Arial"/>
                <a:cs typeface="Arial"/>
              </a:rPr>
              <a:t>p</a:t>
            </a:r>
            <a:r>
              <a:rPr sz="1300" b="1" spc="-30" dirty="0">
                <a:latin typeface="Arial"/>
                <a:cs typeface="Arial"/>
              </a:rPr>
              <a:t>a</a:t>
            </a:r>
            <a:r>
              <a:rPr sz="1300" b="1" spc="-10" dirty="0">
                <a:latin typeface="Arial"/>
                <a:cs typeface="Arial"/>
              </a:rPr>
              <a:t>b</a:t>
            </a:r>
            <a:r>
              <a:rPr sz="1300" b="1" spc="-15" dirty="0">
                <a:latin typeface="Arial"/>
                <a:cs typeface="Arial"/>
              </a:rPr>
              <a:t>i</a:t>
            </a:r>
            <a:r>
              <a:rPr sz="1300" b="1" spc="-5" dirty="0">
                <a:latin typeface="Arial"/>
                <a:cs typeface="Arial"/>
              </a:rPr>
              <a:t>l</a:t>
            </a:r>
            <a:r>
              <a:rPr sz="1300" b="1" spc="-25" dirty="0">
                <a:latin typeface="Arial"/>
                <a:cs typeface="Arial"/>
              </a:rPr>
              <a:t>i</a:t>
            </a:r>
            <a:r>
              <a:rPr sz="1300" b="1" dirty="0">
                <a:latin typeface="Arial"/>
                <a:cs typeface="Arial"/>
              </a:rPr>
              <a:t>t</a:t>
            </a:r>
            <a:r>
              <a:rPr sz="1300" b="1" spc="-10" dirty="0">
                <a:latin typeface="Arial"/>
                <a:cs typeface="Arial"/>
              </a:rPr>
              <a:t>y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012179" y="5836665"/>
            <a:ext cx="14293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81610">
              <a:lnSpc>
                <a:spcPct val="115399"/>
              </a:lnSpc>
              <a:spcBef>
                <a:spcPts val="100"/>
              </a:spcBef>
            </a:pPr>
            <a:r>
              <a:rPr sz="1300" b="1" spc="-20" dirty="0">
                <a:latin typeface="Arial"/>
                <a:cs typeface="Arial"/>
              </a:rPr>
              <a:t>can</a:t>
            </a:r>
            <a:r>
              <a:rPr sz="1300" b="1" spc="-90" dirty="0">
                <a:latin typeface="Arial"/>
                <a:cs typeface="Arial"/>
              </a:rPr>
              <a:t> </a:t>
            </a:r>
            <a:r>
              <a:rPr sz="1300" b="1" spc="-15" dirty="0">
                <a:latin typeface="Arial"/>
                <a:cs typeface="Arial"/>
              </a:rPr>
              <a:t>accommodate  misalignment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036319" y="5118100"/>
            <a:ext cx="6907530" cy="1287780"/>
          </a:xfrm>
          <a:custGeom>
            <a:avLst/>
            <a:gdLst/>
            <a:ahLst/>
            <a:cxnLst/>
            <a:rect l="l" t="t" r="r" b="b"/>
            <a:pathLst>
              <a:path w="6907530" h="1287779">
                <a:moveTo>
                  <a:pt x="0" y="1287780"/>
                </a:moveTo>
                <a:lnTo>
                  <a:pt x="6907530" y="1287780"/>
                </a:lnTo>
                <a:lnTo>
                  <a:pt x="6907530" y="0"/>
                </a:lnTo>
                <a:lnTo>
                  <a:pt x="0" y="0"/>
                </a:lnTo>
                <a:lnTo>
                  <a:pt x="0" y="1287780"/>
                </a:lnTo>
                <a:close/>
              </a:path>
            </a:pathLst>
          </a:custGeom>
          <a:ln w="2032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0" y="1447800"/>
            <a:ext cx="4897120" cy="3277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00" y="1447800"/>
            <a:ext cx="3145790" cy="42506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19800"/>
            <a:ext cx="9140190" cy="477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11430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Bearing</a:t>
            </a:r>
            <a:r>
              <a:rPr spc="-60" dirty="0"/>
              <a:t> </a:t>
            </a:r>
            <a:r>
              <a:rPr spc="-5" dirty="0"/>
              <a:t>Basics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91460" y="363220"/>
            <a:ext cx="3561079" cy="6216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9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What </a:t>
            </a:r>
            <a:r>
              <a:rPr sz="39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39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9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friction?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4350" y="1262379"/>
            <a:ext cx="1715770" cy="6096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350">
              <a:lnSpc>
                <a:spcPts val="2260"/>
              </a:lnSpc>
              <a:spcBef>
                <a:spcPts val="240"/>
              </a:spcBef>
            </a:pPr>
            <a:r>
              <a:rPr sz="1950" b="1" spc="-15" dirty="0">
                <a:latin typeface="Arial"/>
                <a:cs typeface="Arial"/>
              </a:rPr>
              <a:t>Plain bearings  sliding</a:t>
            </a:r>
            <a:r>
              <a:rPr sz="1950" b="1" spc="-70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friction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300" y="1111250"/>
            <a:ext cx="4822190" cy="5264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78170" y="4592320"/>
            <a:ext cx="1549400" cy="1492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6240" y="3919220"/>
            <a:ext cx="1948180" cy="6083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49860" marR="5080" indent="-137160">
              <a:lnSpc>
                <a:spcPts val="2250"/>
              </a:lnSpc>
              <a:spcBef>
                <a:spcPts val="250"/>
              </a:spcBef>
            </a:pPr>
            <a:r>
              <a:rPr sz="1950" b="1" spc="-15" dirty="0">
                <a:latin typeface="Arial"/>
                <a:cs typeface="Arial"/>
              </a:rPr>
              <a:t>Rolling bearings  rolling</a:t>
            </a:r>
            <a:r>
              <a:rPr sz="1950" b="1" spc="-45" dirty="0">
                <a:latin typeface="Arial"/>
                <a:cs typeface="Arial"/>
              </a:rPr>
              <a:t> </a:t>
            </a:r>
            <a:r>
              <a:rPr sz="1950" b="1" spc="-10" dirty="0">
                <a:latin typeface="Arial"/>
                <a:cs typeface="Arial"/>
              </a:rPr>
              <a:t>friction</a:t>
            </a:r>
            <a:endParaRPr sz="19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7740" y="1848265"/>
            <a:ext cx="588010" cy="12579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50" spc="-210" dirty="0">
                <a:solidFill>
                  <a:srgbClr val="FF0000"/>
                </a:solidFill>
                <a:latin typeface="Symbol"/>
                <a:cs typeface="Symbol"/>
              </a:rPr>
              <a:t></a:t>
            </a:r>
            <a:endParaRPr sz="805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27900" y="5022699"/>
            <a:ext cx="260350" cy="539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50" spc="-85" dirty="0">
                <a:solidFill>
                  <a:srgbClr val="0000FF"/>
                </a:solidFill>
                <a:latin typeface="Symbol"/>
                <a:cs typeface="Symbol"/>
              </a:rPr>
              <a:t></a:t>
            </a:r>
            <a:endParaRPr sz="3350">
              <a:latin typeface="Symbol"/>
              <a:cs typeface="Symbo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45150" y="1959610"/>
            <a:ext cx="1536700" cy="1492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69150" y="1940560"/>
            <a:ext cx="111760" cy="1612900"/>
          </a:xfrm>
          <a:custGeom>
            <a:avLst/>
            <a:gdLst/>
            <a:ahLst/>
            <a:cxnLst/>
            <a:rect l="l" t="t" r="r" b="b"/>
            <a:pathLst>
              <a:path w="111759" h="1612900">
                <a:moveTo>
                  <a:pt x="0" y="1612900"/>
                </a:moveTo>
                <a:lnTo>
                  <a:pt x="111759" y="1612900"/>
                </a:lnTo>
                <a:lnTo>
                  <a:pt x="111759" y="0"/>
                </a:lnTo>
                <a:lnTo>
                  <a:pt x="0" y="0"/>
                </a:lnTo>
                <a:lnTo>
                  <a:pt x="0" y="1612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69150" y="1940560"/>
            <a:ext cx="111760" cy="1612900"/>
          </a:xfrm>
          <a:custGeom>
            <a:avLst/>
            <a:gdLst/>
            <a:ahLst/>
            <a:cxnLst/>
            <a:rect l="l" t="t" r="r" b="b"/>
            <a:pathLst>
              <a:path w="111759" h="1612900">
                <a:moveTo>
                  <a:pt x="0" y="0"/>
                </a:moveTo>
                <a:lnTo>
                  <a:pt x="111759" y="0"/>
                </a:lnTo>
                <a:lnTo>
                  <a:pt x="111759" y="1612900"/>
                </a:lnTo>
                <a:lnTo>
                  <a:pt x="0" y="1612900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86560" y="429259"/>
            <a:ext cx="55238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Cylindrical roller</a:t>
            </a:r>
            <a:r>
              <a:rPr sz="38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dirty="0">
                <a:solidFill>
                  <a:srgbClr val="000000"/>
                </a:solidFill>
                <a:latin typeface="Times New Roman"/>
                <a:cs typeface="Times New Roman"/>
              </a:rPr>
              <a:t>bearings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0934" y="2423939"/>
            <a:ext cx="0" cy="29527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5130"/>
                </a:lnTo>
              </a:path>
            </a:pathLst>
          </a:custGeom>
          <a:ln w="124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0970" y="2433320"/>
            <a:ext cx="1270" cy="496570"/>
          </a:xfrm>
          <a:custGeom>
            <a:avLst/>
            <a:gdLst/>
            <a:ahLst/>
            <a:cxnLst/>
            <a:rect l="l" t="t" r="r" b="b"/>
            <a:pathLst>
              <a:path w="1270" h="496569">
                <a:moveTo>
                  <a:pt x="0" y="0"/>
                </a:moveTo>
                <a:lnTo>
                  <a:pt x="1269" y="49656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6050" y="2416810"/>
            <a:ext cx="980440" cy="123189"/>
          </a:xfrm>
          <a:custGeom>
            <a:avLst/>
            <a:gdLst/>
            <a:ahLst/>
            <a:cxnLst/>
            <a:rect l="l" t="t" r="r" b="b"/>
            <a:pathLst>
              <a:path w="980439" h="123189">
                <a:moveTo>
                  <a:pt x="980439" y="0"/>
                </a:moveTo>
                <a:lnTo>
                  <a:pt x="0" y="0"/>
                </a:lnTo>
                <a:lnTo>
                  <a:pt x="0" y="123189"/>
                </a:lnTo>
                <a:lnTo>
                  <a:pt x="980439" y="123189"/>
                </a:lnTo>
                <a:lnTo>
                  <a:pt x="980439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6050" y="2416810"/>
            <a:ext cx="980440" cy="123189"/>
          </a:xfrm>
          <a:custGeom>
            <a:avLst/>
            <a:gdLst/>
            <a:ahLst/>
            <a:cxnLst/>
            <a:rect l="l" t="t" r="r" b="b"/>
            <a:pathLst>
              <a:path w="980439" h="123189">
                <a:moveTo>
                  <a:pt x="490220" y="123189"/>
                </a:moveTo>
                <a:lnTo>
                  <a:pt x="0" y="123189"/>
                </a:lnTo>
                <a:lnTo>
                  <a:pt x="0" y="0"/>
                </a:lnTo>
                <a:lnTo>
                  <a:pt x="980439" y="0"/>
                </a:lnTo>
                <a:lnTo>
                  <a:pt x="980439" y="123189"/>
                </a:lnTo>
                <a:lnTo>
                  <a:pt x="490220" y="123189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5250" y="1998979"/>
            <a:ext cx="1079500" cy="353060"/>
          </a:xfrm>
          <a:custGeom>
            <a:avLst/>
            <a:gdLst/>
            <a:ahLst/>
            <a:cxnLst/>
            <a:rect l="l" t="t" r="r" b="b"/>
            <a:pathLst>
              <a:path w="1079500" h="353060">
                <a:moveTo>
                  <a:pt x="1024889" y="0"/>
                </a:moveTo>
                <a:lnTo>
                  <a:pt x="76200" y="0"/>
                </a:lnTo>
                <a:lnTo>
                  <a:pt x="41910" y="5080"/>
                </a:lnTo>
                <a:lnTo>
                  <a:pt x="17779" y="20320"/>
                </a:lnTo>
                <a:lnTo>
                  <a:pt x="1270" y="68580"/>
                </a:lnTo>
                <a:lnTo>
                  <a:pt x="0" y="331470"/>
                </a:lnTo>
                <a:lnTo>
                  <a:pt x="12700" y="350520"/>
                </a:lnTo>
                <a:lnTo>
                  <a:pt x="25400" y="353060"/>
                </a:lnTo>
                <a:lnTo>
                  <a:pt x="121920" y="353060"/>
                </a:lnTo>
                <a:lnTo>
                  <a:pt x="144779" y="227330"/>
                </a:lnTo>
                <a:lnTo>
                  <a:pt x="1079500" y="227330"/>
                </a:lnTo>
                <a:lnTo>
                  <a:pt x="1079500" y="68580"/>
                </a:lnTo>
                <a:lnTo>
                  <a:pt x="1074420" y="36830"/>
                </a:lnTo>
                <a:lnTo>
                  <a:pt x="1059179" y="16510"/>
                </a:lnTo>
                <a:lnTo>
                  <a:pt x="1037589" y="3810"/>
                </a:lnTo>
                <a:lnTo>
                  <a:pt x="1024889" y="0"/>
                </a:lnTo>
                <a:close/>
              </a:path>
              <a:path w="1079500" h="353060">
                <a:moveTo>
                  <a:pt x="1079500" y="227330"/>
                </a:moveTo>
                <a:lnTo>
                  <a:pt x="942339" y="227330"/>
                </a:lnTo>
                <a:lnTo>
                  <a:pt x="970279" y="353060"/>
                </a:lnTo>
                <a:lnTo>
                  <a:pt x="1059179" y="353060"/>
                </a:lnTo>
                <a:lnTo>
                  <a:pt x="1076960" y="344170"/>
                </a:lnTo>
                <a:lnTo>
                  <a:pt x="1079500" y="334010"/>
                </a:lnTo>
                <a:lnTo>
                  <a:pt x="1079500" y="22733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05250" y="1998979"/>
            <a:ext cx="1079500" cy="353060"/>
          </a:xfrm>
          <a:custGeom>
            <a:avLst/>
            <a:gdLst/>
            <a:ahLst/>
            <a:cxnLst/>
            <a:rect l="l" t="t" r="r" b="b"/>
            <a:pathLst>
              <a:path w="1079500" h="353060">
                <a:moveTo>
                  <a:pt x="76200" y="0"/>
                </a:moveTo>
                <a:lnTo>
                  <a:pt x="1010920" y="0"/>
                </a:lnTo>
                <a:lnTo>
                  <a:pt x="1024889" y="0"/>
                </a:lnTo>
                <a:lnTo>
                  <a:pt x="1037589" y="3810"/>
                </a:lnTo>
                <a:lnTo>
                  <a:pt x="1059179" y="16510"/>
                </a:lnTo>
                <a:lnTo>
                  <a:pt x="1074420" y="36830"/>
                </a:lnTo>
                <a:lnTo>
                  <a:pt x="1079500" y="68580"/>
                </a:lnTo>
                <a:lnTo>
                  <a:pt x="1079500" y="321310"/>
                </a:lnTo>
                <a:lnTo>
                  <a:pt x="1079500" y="334010"/>
                </a:lnTo>
                <a:lnTo>
                  <a:pt x="1076960" y="344170"/>
                </a:lnTo>
                <a:lnTo>
                  <a:pt x="1059179" y="353060"/>
                </a:lnTo>
                <a:lnTo>
                  <a:pt x="970279" y="353060"/>
                </a:lnTo>
                <a:lnTo>
                  <a:pt x="942339" y="227330"/>
                </a:lnTo>
                <a:lnTo>
                  <a:pt x="144779" y="227330"/>
                </a:lnTo>
                <a:lnTo>
                  <a:pt x="121920" y="353060"/>
                </a:lnTo>
                <a:lnTo>
                  <a:pt x="25400" y="353060"/>
                </a:lnTo>
                <a:lnTo>
                  <a:pt x="12700" y="350520"/>
                </a:lnTo>
                <a:lnTo>
                  <a:pt x="0" y="331470"/>
                </a:lnTo>
                <a:lnTo>
                  <a:pt x="1270" y="68580"/>
                </a:lnTo>
                <a:lnTo>
                  <a:pt x="17779" y="20320"/>
                </a:lnTo>
                <a:lnTo>
                  <a:pt x="41910" y="5080"/>
                </a:lnTo>
                <a:lnTo>
                  <a:pt x="76200" y="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05250" y="1998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84750" y="2352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3679" y="2801620"/>
            <a:ext cx="819150" cy="0"/>
          </a:xfrm>
          <a:custGeom>
            <a:avLst/>
            <a:gdLst/>
            <a:ahLst/>
            <a:cxnLst/>
            <a:rect l="l" t="t" r="r" b="b"/>
            <a:pathLst>
              <a:path w="819150">
                <a:moveTo>
                  <a:pt x="0" y="0"/>
                </a:moveTo>
                <a:lnTo>
                  <a:pt x="819150" y="0"/>
                </a:lnTo>
              </a:path>
            </a:pathLst>
          </a:custGeom>
          <a:ln w="55880">
            <a:solidFill>
              <a:srgbClr val="45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9870" y="2743200"/>
            <a:ext cx="824230" cy="62230"/>
          </a:xfrm>
          <a:custGeom>
            <a:avLst/>
            <a:gdLst/>
            <a:ahLst/>
            <a:cxnLst/>
            <a:rect l="l" t="t" r="r" b="b"/>
            <a:pathLst>
              <a:path w="824229" h="62230">
                <a:moveTo>
                  <a:pt x="824229" y="0"/>
                </a:moveTo>
                <a:lnTo>
                  <a:pt x="0" y="0"/>
                </a:lnTo>
                <a:lnTo>
                  <a:pt x="0" y="12700"/>
                </a:lnTo>
                <a:lnTo>
                  <a:pt x="19050" y="62229"/>
                </a:lnTo>
                <a:lnTo>
                  <a:pt x="806450" y="62229"/>
                </a:lnTo>
                <a:lnTo>
                  <a:pt x="820419" y="39370"/>
                </a:lnTo>
                <a:lnTo>
                  <a:pt x="824229" y="26670"/>
                </a:lnTo>
                <a:lnTo>
                  <a:pt x="824229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9870" y="2712720"/>
            <a:ext cx="824230" cy="60960"/>
          </a:xfrm>
          <a:custGeom>
            <a:avLst/>
            <a:gdLst/>
            <a:ahLst/>
            <a:cxnLst/>
            <a:rect l="l" t="t" r="r" b="b"/>
            <a:pathLst>
              <a:path w="824229" h="60960">
                <a:moveTo>
                  <a:pt x="824229" y="0"/>
                </a:moveTo>
                <a:lnTo>
                  <a:pt x="0" y="0"/>
                </a:lnTo>
                <a:lnTo>
                  <a:pt x="0" y="44450"/>
                </a:lnTo>
                <a:lnTo>
                  <a:pt x="3809" y="60959"/>
                </a:lnTo>
                <a:lnTo>
                  <a:pt x="821689" y="60959"/>
                </a:lnTo>
                <a:lnTo>
                  <a:pt x="824229" y="44450"/>
                </a:lnTo>
                <a:lnTo>
                  <a:pt x="824229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9870" y="2712720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29" h="30480">
                <a:moveTo>
                  <a:pt x="0" y="30479"/>
                </a:moveTo>
                <a:lnTo>
                  <a:pt x="824229" y="30479"/>
                </a:lnTo>
                <a:lnTo>
                  <a:pt x="82422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39870" y="2682239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29" h="30480">
                <a:moveTo>
                  <a:pt x="0" y="30479"/>
                </a:moveTo>
                <a:lnTo>
                  <a:pt x="824229" y="30479"/>
                </a:lnTo>
                <a:lnTo>
                  <a:pt x="82422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39870" y="2650489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29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39870" y="2622550"/>
            <a:ext cx="824230" cy="27940"/>
          </a:xfrm>
          <a:custGeom>
            <a:avLst/>
            <a:gdLst/>
            <a:ahLst/>
            <a:cxnLst/>
            <a:rect l="l" t="t" r="r" b="b"/>
            <a:pathLst>
              <a:path w="824229" h="27939">
                <a:moveTo>
                  <a:pt x="0" y="27940"/>
                </a:moveTo>
                <a:lnTo>
                  <a:pt x="824229" y="27940"/>
                </a:lnTo>
                <a:lnTo>
                  <a:pt x="82422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39870" y="2590800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29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39870" y="2560320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29" h="30480">
                <a:moveTo>
                  <a:pt x="0" y="30479"/>
                </a:moveTo>
                <a:lnTo>
                  <a:pt x="824229" y="30479"/>
                </a:lnTo>
                <a:lnTo>
                  <a:pt x="82422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39870" y="2529839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29" h="30480">
                <a:moveTo>
                  <a:pt x="0" y="30480"/>
                </a:moveTo>
                <a:lnTo>
                  <a:pt x="824229" y="30480"/>
                </a:lnTo>
                <a:lnTo>
                  <a:pt x="824229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39870" y="2499360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29" h="30480">
                <a:moveTo>
                  <a:pt x="0" y="30479"/>
                </a:moveTo>
                <a:lnTo>
                  <a:pt x="824229" y="30479"/>
                </a:lnTo>
                <a:lnTo>
                  <a:pt x="82422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9870" y="2467610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29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39870" y="2435860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29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9870" y="2410460"/>
            <a:ext cx="824230" cy="25400"/>
          </a:xfrm>
          <a:custGeom>
            <a:avLst/>
            <a:gdLst/>
            <a:ahLst/>
            <a:cxnLst/>
            <a:rect l="l" t="t" r="r" b="b"/>
            <a:pathLst>
              <a:path w="824229" h="25400">
                <a:moveTo>
                  <a:pt x="0" y="25400"/>
                </a:moveTo>
                <a:lnTo>
                  <a:pt x="824229" y="25400"/>
                </a:lnTo>
                <a:lnTo>
                  <a:pt x="82422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39870" y="2378710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29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39870" y="2316479"/>
            <a:ext cx="824230" cy="62230"/>
          </a:xfrm>
          <a:custGeom>
            <a:avLst/>
            <a:gdLst/>
            <a:ahLst/>
            <a:cxnLst/>
            <a:rect l="l" t="t" r="r" b="b"/>
            <a:pathLst>
              <a:path w="824229" h="62230">
                <a:moveTo>
                  <a:pt x="0" y="62230"/>
                </a:moveTo>
                <a:lnTo>
                  <a:pt x="824229" y="62230"/>
                </a:lnTo>
                <a:lnTo>
                  <a:pt x="824229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39870" y="2286000"/>
            <a:ext cx="824230" cy="60960"/>
          </a:xfrm>
          <a:custGeom>
            <a:avLst/>
            <a:gdLst/>
            <a:ahLst/>
            <a:cxnLst/>
            <a:rect l="l" t="t" r="r" b="b"/>
            <a:pathLst>
              <a:path w="824229" h="60960">
                <a:moveTo>
                  <a:pt x="824229" y="0"/>
                </a:moveTo>
                <a:lnTo>
                  <a:pt x="2539" y="0"/>
                </a:lnTo>
                <a:lnTo>
                  <a:pt x="0" y="13970"/>
                </a:lnTo>
                <a:lnTo>
                  <a:pt x="0" y="60960"/>
                </a:lnTo>
                <a:lnTo>
                  <a:pt x="824229" y="60960"/>
                </a:lnTo>
                <a:lnTo>
                  <a:pt x="824229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39870" y="2255520"/>
            <a:ext cx="824230" cy="60960"/>
          </a:xfrm>
          <a:custGeom>
            <a:avLst/>
            <a:gdLst/>
            <a:ahLst/>
            <a:cxnLst/>
            <a:rect l="l" t="t" r="r" b="b"/>
            <a:pathLst>
              <a:path w="824229" h="60960">
                <a:moveTo>
                  <a:pt x="807719" y="0"/>
                </a:moveTo>
                <a:lnTo>
                  <a:pt x="17779" y="0"/>
                </a:lnTo>
                <a:lnTo>
                  <a:pt x="0" y="44450"/>
                </a:lnTo>
                <a:lnTo>
                  <a:pt x="0" y="60959"/>
                </a:lnTo>
                <a:lnTo>
                  <a:pt x="824229" y="60959"/>
                </a:lnTo>
                <a:lnTo>
                  <a:pt x="824229" y="44450"/>
                </a:lnTo>
                <a:lnTo>
                  <a:pt x="80771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41140" y="2258060"/>
            <a:ext cx="822960" cy="0"/>
          </a:xfrm>
          <a:custGeom>
            <a:avLst/>
            <a:gdLst/>
            <a:ahLst/>
            <a:cxnLst/>
            <a:rect l="l" t="t" r="r" b="b"/>
            <a:pathLst>
              <a:path w="822960">
                <a:moveTo>
                  <a:pt x="0" y="0"/>
                </a:moveTo>
                <a:lnTo>
                  <a:pt x="822960" y="0"/>
                </a:lnTo>
              </a:path>
            </a:pathLst>
          </a:custGeom>
          <a:ln w="55879">
            <a:solidFill>
              <a:srgbClr val="F3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56379" y="2242820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07179" y="2232025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>
                <a:moveTo>
                  <a:pt x="0" y="0"/>
                </a:moveTo>
                <a:lnTo>
                  <a:pt x="68834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95520" y="2225039"/>
            <a:ext cx="76200" cy="77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64100" y="23012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95520" y="2757170"/>
            <a:ext cx="76200" cy="78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07179" y="2828289"/>
            <a:ext cx="688340" cy="0"/>
          </a:xfrm>
          <a:custGeom>
            <a:avLst/>
            <a:gdLst/>
            <a:ahLst/>
            <a:cxnLst/>
            <a:rect l="l" t="t" r="r" b="b"/>
            <a:pathLst>
              <a:path w="688339">
                <a:moveTo>
                  <a:pt x="0" y="0"/>
                </a:moveTo>
                <a:lnTo>
                  <a:pt x="688340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32250" y="2757170"/>
            <a:ext cx="74929" cy="78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39234" y="23012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32250" y="2225039"/>
            <a:ext cx="74929" cy="774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41119" y="2426970"/>
            <a:ext cx="2540" cy="502920"/>
          </a:xfrm>
          <a:custGeom>
            <a:avLst/>
            <a:gdLst/>
            <a:ahLst/>
            <a:cxnLst/>
            <a:rect l="l" t="t" r="r" b="b"/>
            <a:pathLst>
              <a:path w="2540" h="502919">
                <a:moveTo>
                  <a:pt x="0" y="0"/>
                </a:moveTo>
                <a:lnTo>
                  <a:pt x="2540" y="50291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3059" y="2433320"/>
            <a:ext cx="1270" cy="496570"/>
          </a:xfrm>
          <a:custGeom>
            <a:avLst/>
            <a:gdLst/>
            <a:ahLst/>
            <a:cxnLst/>
            <a:rect l="l" t="t" r="r" b="b"/>
            <a:pathLst>
              <a:path w="1270" h="496569">
                <a:moveTo>
                  <a:pt x="0" y="0"/>
                </a:moveTo>
                <a:lnTo>
                  <a:pt x="1269" y="49656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5600" y="2416810"/>
            <a:ext cx="980440" cy="123189"/>
          </a:xfrm>
          <a:custGeom>
            <a:avLst/>
            <a:gdLst/>
            <a:ahLst/>
            <a:cxnLst/>
            <a:rect l="l" t="t" r="r" b="b"/>
            <a:pathLst>
              <a:path w="980440" h="123189">
                <a:moveTo>
                  <a:pt x="980440" y="0"/>
                </a:moveTo>
                <a:lnTo>
                  <a:pt x="0" y="0"/>
                </a:lnTo>
                <a:lnTo>
                  <a:pt x="0" y="123189"/>
                </a:lnTo>
                <a:lnTo>
                  <a:pt x="980440" y="123189"/>
                </a:lnTo>
                <a:lnTo>
                  <a:pt x="980440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5600" y="2416810"/>
            <a:ext cx="980440" cy="123189"/>
          </a:xfrm>
          <a:custGeom>
            <a:avLst/>
            <a:gdLst/>
            <a:ahLst/>
            <a:cxnLst/>
            <a:rect l="l" t="t" r="r" b="b"/>
            <a:pathLst>
              <a:path w="980440" h="123189">
                <a:moveTo>
                  <a:pt x="490219" y="123189"/>
                </a:moveTo>
                <a:lnTo>
                  <a:pt x="0" y="123189"/>
                </a:lnTo>
                <a:lnTo>
                  <a:pt x="0" y="0"/>
                </a:lnTo>
                <a:lnTo>
                  <a:pt x="980440" y="0"/>
                </a:lnTo>
                <a:lnTo>
                  <a:pt x="980440" y="123189"/>
                </a:lnTo>
                <a:lnTo>
                  <a:pt x="490219" y="123189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4800" y="1998979"/>
            <a:ext cx="1080770" cy="353060"/>
          </a:xfrm>
          <a:custGeom>
            <a:avLst/>
            <a:gdLst/>
            <a:ahLst/>
            <a:cxnLst/>
            <a:rect l="l" t="t" r="r" b="b"/>
            <a:pathLst>
              <a:path w="1080770" h="353060">
                <a:moveTo>
                  <a:pt x="1026160" y="0"/>
                </a:moveTo>
                <a:lnTo>
                  <a:pt x="78739" y="0"/>
                </a:lnTo>
                <a:lnTo>
                  <a:pt x="41910" y="5080"/>
                </a:lnTo>
                <a:lnTo>
                  <a:pt x="19050" y="17780"/>
                </a:lnTo>
                <a:lnTo>
                  <a:pt x="0" y="66040"/>
                </a:lnTo>
                <a:lnTo>
                  <a:pt x="1270" y="331470"/>
                </a:lnTo>
                <a:lnTo>
                  <a:pt x="13970" y="350520"/>
                </a:lnTo>
                <a:lnTo>
                  <a:pt x="26670" y="353060"/>
                </a:lnTo>
                <a:lnTo>
                  <a:pt x="124459" y="353060"/>
                </a:lnTo>
                <a:lnTo>
                  <a:pt x="146050" y="227330"/>
                </a:lnTo>
                <a:lnTo>
                  <a:pt x="1080770" y="227330"/>
                </a:lnTo>
                <a:lnTo>
                  <a:pt x="1080770" y="68580"/>
                </a:lnTo>
                <a:lnTo>
                  <a:pt x="1074420" y="36830"/>
                </a:lnTo>
                <a:lnTo>
                  <a:pt x="1060450" y="16510"/>
                </a:lnTo>
                <a:lnTo>
                  <a:pt x="1038860" y="3810"/>
                </a:lnTo>
                <a:lnTo>
                  <a:pt x="1026160" y="0"/>
                </a:lnTo>
                <a:close/>
              </a:path>
              <a:path w="1080770" h="353060">
                <a:moveTo>
                  <a:pt x="1080770" y="227330"/>
                </a:moveTo>
                <a:lnTo>
                  <a:pt x="941069" y="227330"/>
                </a:lnTo>
                <a:lnTo>
                  <a:pt x="972819" y="353060"/>
                </a:lnTo>
                <a:lnTo>
                  <a:pt x="1059180" y="353060"/>
                </a:lnTo>
                <a:lnTo>
                  <a:pt x="1075690" y="344170"/>
                </a:lnTo>
                <a:lnTo>
                  <a:pt x="1080770" y="334010"/>
                </a:lnTo>
                <a:lnTo>
                  <a:pt x="1080770" y="22733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800" y="1998979"/>
            <a:ext cx="1080770" cy="353060"/>
          </a:xfrm>
          <a:custGeom>
            <a:avLst/>
            <a:gdLst/>
            <a:ahLst/>
            <a:cxnLst/>
            <a:rect l="l" t="t" r="r" b="b"/>
            <a:pathLst>
              <a:path w="1080770" h="353060">
                <a:moveTo>
                  <a:pt x="78739" y="0"/>
                </a:moveTo>
                <a:lnTo>
                  <a:pt x="1012190" y="0"/>
                </a:lnTo>
                <a:lnTo>
                  <a:pt x="1026160" y="0"/>
                </a:lnTo>
                <a:lnTo>
                  <a:pt x="1038860" y="3810"/>
                </a:lnTo>
                <a:lnTo>
                  <a:pt x="1060450" y="16510"/>
                </a:lnTo>
                <a:lnTo>
                  <a:pt x="1074420" y="36830"/>
                </a:lnTo>
                <a:lnTo>
                  <a:pt x="1080770" y="68580"/>
                </a:lnTo>
                <a:lnTo>
                  <a:pt x="1080770" y="323850"/>
                </a:lnTo>
                <a:lnTo>
                  <a:pt x="1080770" y="334010"/>
                </a:lnTo>
                <a:lnTo>
                  <a:pt x="1075690" y="344170"/>
                </a:lnTo>
                <a:lnTo>
                  <a:pt x="1059180" y="353060"/>
                </a:lnTo>
                <a:lnTo>
                  <a:pt x="972819" y="353060"/>
                </a:lnTo>
                <a:lnTo>
                  <a:pt x="941069" y="227330"/>
                </a:lnTo>
                <a:lnTo>
                  <a:pt x="146050" y="227330"/>
                </a:lnTo>
                <a:lnTo>
                  <a:pt x="124459" y="353060"/>
                </a:lnTo>
                <a:lnTo>
                  <a:pt x="26670" y="353060"/>
                </a:lnTo>
                <a:lnTo>
                  <a:pt x="13970" y="350520"/>
                </a:lnTo>
                <a:lnTo>
                  <a:pt x="1270" y="331470"/>
                </a:lnTo>
                <a:lnTo>
                  <a:pt x="0" y="66040"/>
                </a:lnTo>
                <a:lnTo>
                  <a:pt x="19050" y="17780"/>
                </a:lnTo>
                <a:lnTo>
                  <a:pt x="41910" y="5080"/>
                </a:lnTo>
                <a:lnTo>
                  <a:pt x="78739" y="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04800" y="19989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85569" y="2352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0690" y="2799714"/>
            <a:ext cx="824230" cy="0"/>
          </a:xfrm>
          <a:custGeom>
            <a:avLst/>
            <a:gdLst/>
            <a:ahLst/>
            <a:cxnLst/>
            <a:rect l="l" t="t" r="r" b="b"/>
            <a:pathLst>
              <a:path w="824230">
                <a:moveTo>
                  <a:pt x="0" y="0"/>
                </a:moveTo>
                <a:lnTo>
                  <a:pt x="824229" y="0"/>
                </a:lnTo>
              </a:path>
            </a:pathLst>
          </a:custGeom>
          <a:ln w="52070">
            <a:solidFill>
              <a:srgbClr val="45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0690" y="2743200"/>
            <a:ext cx="824230" cy="60960"/>
          </a:xfrm>
          <a:custGeom>
            <a:avLst/>
            <a:gdLst/>
            <a:ahLst/>
            <a:cxnLst/>
            <a:rect l="l" t="t" r="r" b="b"/>
            <a:pathLst>
              <a:path w="824230" h="60960">
                <a:moveTo>
                  <a:pt x="824229" y="0"/>
                </a:moveTo>
                <a:lnTo>
                  <a:pt x="0" y="0"/>
                </a:lnTo>
                <a:lnTo>
                  <a:pt x="0" y="25400"/>
                </a:lnTo>
                <a:lnTo>
                  <a:pt x="13969" y="60960"/>
                </a:lnTo>
                <a:lnTo>
                  <a:pt x="814069" y="60960"/>
                </a:lnTo>
                <a:lnTo>
                  <a:pt x="821690" y="43179"/>
                </a:lnTo>
                <a:lnTo>
                  <a:pt x="824229" y="25400"/>
                </a:lnTo>
                <a:lnTo>
                  <a:pt x="824229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1325" y="2771775"/>
            <a:ext cx="823594" cy="0"/>
          </a:xfrm>
          <a:custGeom>
            <a:avLst/>
            <a:gdLst/>
            <a:ahLst/>
            <a:cxnLst/>
            <a:rect l="l" t="t" r="r" b="b"/>
            <a:pathLst>
              <a:path w="823594">
                <a:moveTo>
                  <a:pt x="0" y="0"/>
                </a:moveTo>
                <a:lnTo>
                  <a:pt x="823594" y="0"/>
                </a:lnTo>
              </a:path>
            </a:pathLst>
          </a:custGeom>
          <a:ln w="3810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0690" y="2743200"/>
            <a:ext cx="824230" cy="26670"/>
          </a:xfrm>
          <a:custGeom>
            <a:avLst/>
            <a:gdLst/>
            <a:ahLst/>
            <a:cxnLst/>
            <a:rect l="l" t="t" r="r" b="b"/>
            <a:pathLst>
              <a:path w="824230" h="26669">
                <a:moveTo>
                  <a:pt x="0" y="26669"/>
                </a:moveTo>
                <a:lnTo>
                  <a:pt x="824229" y="26669"/>
                </a:lnTo>
                <a:lnTo>
                  <a:pt x="824229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0690" y="2711450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30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0690" y="2680970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30" h="30480">
                <a:moveTo>
                  <a:pt x="0" y="30479"/>
                </a:moveTo>
                <a:lnTo>
                  <a:pt x="824229" y="30479"/>
                </a:lnTo>
                <a:lnTo>
                  <a:pt x="82422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0690" y="2650489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30" h="30480">
                <a:moveTo>
                  <a:pt x="0" y="30479"/>
                </a:moveTo>
                <a:lnTo>
                  <a:pt x="824229" y="30479"/>
                </a:lnTo>
                <a:lnTo>
                  <a:pt x="82422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0690" y="2620010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30" h="30480">
                <a:moveTo>
                  <a:pt x="0" y="30479"/>
                </a:moveTo>
                <a:lnTo>
                  <a:pt x="824229" y="30479"/>
                </a:lnTo>
                <a:lnTo>
                  <a:pt x="82422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0690" y="2590800"/>
            <a:ext cx="824230" cy="29209"/>
          </a:xfrm>
          <a:custGeom>
            <a:avLst/>
            <a:gdLst/>
            <a:ahLst/>
            <a:cxnLst/>
            <a:rect l="l" t="t" r="r" b="b"/>
            <a:pathLst>
              <a:path w="824230" h="29210">
                <a:moveTo>
                  <a:pt x="0" y="29210"/>
                </a:moveTo>
                <a:lnTo>
                  <a:pt x="824229" y="29210"/>
                </a:lnTo>
                <a:lnTo>
                  <a:pt x="82422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0690" y="2560320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30" h="30480">
                <a:moveTo>
                  <a:pt x="0" y="30479"/>
                </a:moveTo>
                <a:lnTo>
                  <a:pt x="824229" y="30479"/>
                </a:lnTo>
                <a:lnTo>
                  <a:pt x="82422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0690" y="2528570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30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0690" y="2499360"/>
            <a:ext cx="824230" cy="29209"/>
          </a:xfrm>
          <a:custGeom>
            <a:avLst/>
            <a:gdLst/>
            <a:ahLst/>
            <a:cxnLst/>
            <a:rect l="l" t="t" r="r" b="b"/>
            <a:pathLst>
              <a:path w="824230" h="29210">
                <a:moveTo>
                  <a:pt x="0" y="29209"/>
                </a:moveTo>
                <a:lnTo>
                  <a:pt x="824229" y="29209"/>
                </a:lnTo>
                <a:lnTo>
                  <a:pt x="82422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0690" y="2467610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30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0690" y="2435860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30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0690" y="2406650"/>
            <a:ext cx="824230" cy="29209"/>
          </a:xfrm>
          <a:custGeom>
            <a:avLst/>
            <a:gdLst/>
            <a:ahLst/>
            <a:cxnLst/>
            <a:rect l="l" t="t" r="r" b="b"/>
            <a:pathLst>
              <a:path w="824230" h="29210">
                <a:moveTo>
                  <a:pt x="0" y="29209"/>
                </a:moveTo>
                <a:lnTo>
                  <a:pt x="824229" y="29209"/>
                </a:lnTo>
                <a:lnTo>
                  <a:pt x="82422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40690" y="2378710"/>
            <a:ext cx="824230" cy="27940"/>
          </a:xfrm>
          <a:custGeom>
            <a:avLst/>
            <a:gdLst/>
            <a:ahLst/>
            <a:cxnLst/>
            <a:rect l="l" t="t" r="r" b="b"/>
            <a:pathLst>
              <a:path w="824230" h="27939">
                <a:moveTo>
                  <a:pt x="0" y="27939"/>
                </a:moveTo>
                <a:lnTo>
                  <a:pt x="824229" y="27939"/>
                </a:lnTo>
                <a:lnTo>
                  <a:pt x="82422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0690" y="2346960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30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0690" y="2287270"/>
            <a:ext cx="824230" cy="59690"/>
          </a:xfrm>
          <a:custGeom>
            <a:avLst/>
            <a:gdLst/>
            <a:ahLst/>
            <a:cxnLst/>
            <a:rect l="l" t="t" r="r" b="b"/>
            <a:pathLst>
              <a:path w="824230" h="59689">
                <a:moveTo>
                  <a:pt x="0" y="59690"/>
                </a:moveTo>
                <a:lnTo>
                  <a:pt x="824229" y="59690"/>
                </a:lnTo>
                <a:lnTo>
                  <a:pt x="824229" y="0"/>
                </a:lnTo>
                <a:lnTo>
                  <a:pt x="0" y="0"/>
                </a:lnTo>
                <a:lnTo>
                  <a:pt x="0" y="5969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1325" y="2286000"/>
            <a:ext cx="823594" cy="0"/>
          </a:xfrm>
          <a:custGeom>
            <a:avLst/>
            <a:gdLst/>
            <a:ahLst/>
            <a:cxnLst/>
            <a:rect l="l" t="t" r="r" b="b"/>
            <a:pathLst>
              <a:path w="823594">
                <a:moveTo>
                  <a:pt x="0" y="0"/>
                </a:moveTo>
                <a:lnTo>
                  <a:pt x="823594" y="0"/>
                </a:lnTo>
              </a:path>
            </a:pathLst>
          </a:custGeom>
          <a:ln w="3175">
            <a:solidFill>
              <a:srgbClr val="DB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0690" y="2254250"/>
            <a:ext cx="824230" cy="62230"/>
          </a:xfrm>
          <a:custGeom>
            <a:avLst/>
            <a:gdLst/>
            <a:ahLst/>
            <a:cxnLst/>
            <a:rect l="l" t="t" r="r" b="b"/>
            <a:pathLst>
              <a:path w="824230" h="62230">
                <a:moveTo>
                  <a:pt x="815340" y="0"/>
                </a:moveTo>
                <a:lnTo>
                  <a:pt x="10159" y="0"/>
                </a:lnTo>
                <a:lnTo>
                  <a:pt x="0" y="33020"/>
                </a:lnTo>
                <a:lnTo>
                  <a:pt x="0" y="62229"/>
                </a:lnTo>
                <a:lnTo>
                  <a:pt x="824229" y="62229"/>
                </a:lnTo>
                <a:lnTo>
                  <a:pt x="824229" y="33020"/>
                </a:lnTo>
                <a:lnTo>
                  <a:pt x="81534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0690" y="2230120"/>
            <a:ext cx="824230" cy="54610"/>
          </a:xfrm>
          <a:custGeom>
            <a:avLst/>
            <a:gdLst/>
            <a:ahLst/>
            <a:cxnLst/>
            <a:rect l="l" t="t" r="r" b="b"/>
            <a:pathLst>
              <a:path w="824230" h="54610">
                <a:moveTo>
                  <a:pt x="0" y="54609"/>
                </a:moveTo>
                <a:lnTo>
                  <a:pt x="824229" y="54609"/>
                </a:lnTo>
                <a:lnTo>
                  <a:pt x="824229" y="0"/>
                </a:lnTo>
                <a:lnTo>
                  <a:pt x="0" y="0"/>
                </a:lnTo>
                <a:lnTo>
                  <a:pt x="0" y="54609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0850" y="2230120"/>
            <a:ext cx="805180" cy="24130"/>
          </a:xfrm>
          <a:custGeom>
            <a:avLst/>
            <a:gdLst/>
            <a:ahLst/>
            <a:cxnLst/>
            <a:rect l="l" t="t" r="r" b="b"/>
            <a:pathLst>
              <a:path w="805180" h="24130">
                <a:moveTo>
                  <a:pt x="0" y="24129"/>
                </a:moveTo>
                <a:lnTo>
                  <a:pt x="805180" y="24129"/>
                </a:lnTo>
                <a:lnTo>
                  <a:pt x="80518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96569" y="2231389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5010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11580" y="2223770"/>
            <a:ext cx="62230" cy="66040"/>
          </a:xfrm>
          <a:custGeom>
            <a:avLst/>
            <a:gdLst/>
            <a:ahLst/>
            <a:cxnLst/>
            <a:rect l="l" t="t" r="r" b="b"/>
            <a:pathLst>
              <a:path w="62230" h="66039">
                <a:moveTo>
                  <a:pt x="0" y="0"/>
                </a:moveTo>
                <a:lnTo>
                  <a:pt x="0" y="12700"/>
                </a:lnTo>
                <a:lnTo>
                  <a:pt x="8889" y="15239"/>
                </a:lnTo>
                <a:lnTo>
                  <a:pt x="16509" y="17779"/>
                </a:lnTo>
                <a:lnTo>
                  <a:pt x="43179" y="45719"/>
                </a:lnTo>
                <a:lnTo>
                  <a:pt x="46989" y="66039"/>
                </a:lnTo>
                <a:lnTo>
                  <a:pt x="62229" y="66039"/>
                </a:lnTo>
                <a:lnTo>
                  <a:pt x="50800" y="27939"/>
                </a:lnTo>
                <a:lnTo>
                  <a:pt x="10159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66189" y="2289810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11580" y="2768600"/>
            <a:ext cx="62230" cy="64769"/>
          </a:xfrm>
          <a:custGeom>
            <a:avLst/>
            <a:gdLst/>
            <a:ahLst/>
            <a:cxnLst/>
            <a:rect l="l" t="t" r="r" b="b"/>
            <a:pathLst>
              <a:path w="62230" h="64769">
                <a:moveTo>
                  <a:pt x="62229" y="0"/>
                </a:moveTo>
                <a:lnTo>
                  <a:pt x="46989" y="0"/>
                </a:lnTo>
                <a:lnTo>
                  <a:pt x="45719" y="8889"/>
                </a:lnTo>
                <a:lnTo>
                  <a:pt x="43179" y="20320"/>
                </a:lnTo>
                <a:lnTo>
                  <a:pt x="39369" y="26670"/>
                </a:lnTo>
                <a:lnTo>
                  <a:pt x="34289" y="35560"/>
                </a:lnTo>
                <a:lnTo>
                  <a:pt x="26669" y="40639"/>
                </a:lnTo>
                <a:lnTo>
                  <a:pt x="16509" y="46989"/>
                </a:lnTo>
                <a:lnTo>
                  <a:pt x="8889" y="48260"/>
                </a:lnTo>
                <a:lnTo>
                  <a:pt x="0" y="49529"/>
                </a:lnTo>
                <a:lnTo>
                  <a:pt x="0" y="64770"/>
                </a:lnTo>
                <a:lnTo>
                  <a:pt x="10159" y="62229"/>
                </a:lnTo>
                <a:lnTo>
                  <a:pt x="24129" y="59689"/>
                </a:lnTo>
                <a:lnTo>
                  <a:pt x="34289" y="52070"/>
                </a:lnTo>
                <a:lnTo>
                  <a:pt x="43179" y="45720"/>
                </a:lnTo>
                <a:lnTo>
                  <a:pt x="50800" y="35560"/>
                </a:lnTo>
                <a:lnTo>
                  <a:pt x="55879" y="25400"/>
                </a:lnTo>
                <a:lnTo>
                  <a:pt x="60959" y="12700"/>
                </a:lnTo>
                <a:lnTo>
                  <a:pt x="622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6569" y="2826385"/>
            <a:ext cx="715010" cy="0"/>
          </a:xfrm>
          <a:custGeom>
            <a:avLst/>
            <a:gdLst/>
            <a:ahLst/>
            <a:cxnLst/>
            <a:rect l="l" t="t" r="r" b="b"/>
            <a:pathLst>
              <a:path w="715010">
                <a:moveTo>
                  <a:pt x="0" y="0"/>
                </a:moveTo>
                <a:lnTo>
                  <a:pt x="71501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33069" y="2768600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69">
                <a:moveTo>
                  <a:pt x="13970" y="0"/>
                </a:moveTo>
                <a:lnTo>
                  <a:pt x="0" y="0"/>
                </a:lnTo>
                <a:lnTo>
                  <a:pt x="1270" y="12700"/>
                </a:lnTo>
                <a:lnTo>
                  <a:pt x="20320" y="45720"/>
                </a:lnTo>
                <a:lnTo>
                  <a:pt x="63500" y="64770"/>
                </a:lnTo>
                <a:lnTo>
                  <a:pt x="63500" y="49529"/>
                </a:lnTo>
                <a:lnTo>
                  <a:pt x="54609" y="48260"/>
                </a:lnTo>
                <a:lnTo>
                  <a:pt x="44450" y="46989"/>
                </a:lnTo>
                <a:lnTo>
                  <a:pt x="35559" y="40639"/>
                </a:lnTo>
                <a:lnTo>
                  <a:pt x="29209" y="35560"/>
                </a:lnTo>
                <a:lnTo>
                  <a:pt x="22859" y="26670"/>
                </a:lnTo>
                <a:lnTo>
                  <a:pt x="17779" y="20320"/>
                </a:lnTo>
                <a:lnTo>
                  <a:pt x="15239" y="8889"/>
                </a:lnTo>
                <a:lnTo>
                  <a:pt x="13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0690" y="2289810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3069" y="2223770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63500" y="0"/>
                </a:moveTo>
                <a:lnTo>
                  <a:pt x="50800" y="1269"/>
                </a:lnTo>
                <a:lnTo>
                  <a:pt x="38100" y="5079"/>
                </a:lnTo>
                <a:lnTo>
                  <a:pt x="27939" y="10159"/>
                </a:lnTo>
                <a:lnTo>
                  <a:pt x="20320" y="19050"/>
                </a:lnTo>
                <a:lnTo>
                  <a:pt x="10159" y="27939"/>
                </a:lnTo>
                <a:lnTo>
                  <a:pt x="5079" y="39369"/>
                </a:lnTo>
                <a:lnTo>
                  <a:pt x="1270" y="52069"/>
                </a:lnTo>
                <a:lnTo>
                  <a:pt x="0" y="66039"/>
                </a:lnTo>
                <a:lnTo>
                  <a:pt x="13970" y="66039"/>
                </a:lnTo>
                <a:lnTo>
                  <a:pt x="15239" y="54609"/>
                </a:lnTo>
                <a:lnTo>
                  <a:pt x="17779" y="45719"/>
                </a:lnTo>
                <a:lnTo>
                  <a:pt x="44450" y="17779"/>
                </a:lnTo>
                <a:lnTo>
                  <a:pt x="54609" y="15239"/>
                </a:lnTo>
                <a:lnTo>
                  <a:pt x="63500" y="12700"/>
                </a:lnTo>
                <a:lnTo>
                  <a:pt x="63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7340" y="2830829"/>
            <a:ext cx="1078230" cy="280670"/>
          </a:xfrm>
          <a:custGeom>
            <a:avLst/>
            <a:gdLst/>
            <a:ahLst/>
            <a:cxnLst/>
            <a:rect l="l" t="t" r="r" b="b"/>
            <a:pathLst>
              <a:path w="1078230" h="280669">
                <a:moveTo>
                  <a:pt x="914400" y="0"/>
                </a:moveTo>
                <a:lnTo>
                  <a:pt x="162560" y="0"/>
                </a:lnTo>
                <a:lnTo>
                  <a:pt x="0" y="66040"/>
                </a:lnTo>
                <a:lnTo>
                  <a:pt x="0" y="205740"/>
                </a:lnTo>
                <a:lnTo>
                  <a:pt x="16510" y="256540"/>
                </a:lnTo>
                <a:lnTo>
                  <a:pt x="34289" y="274320"/>
                </a:lnTo>
                <a:lnTo>
                  <a:pt x="58420" y="280670"/>
                </a:lnTo>
                <a:lnTo>
                  <a:pt x="1018540" y="280670"/>
                </a:lnTo>
                <a:lnTo>
                  <a:pt x="1046479" y="274320"/>
                </a:lnTo>
                <a:lnTo>
                  <a:pt x="1064260" y="259080"/>
                </a:lnTo>
                <a:lnTo>
                  <a:pt x="1078230" y="205740"/>
                </a:lnTo>
                <a:lnTo>
                  <a:pt x="1078230" y="66040"/>
                </a:lnTo>
                <a:lnTo>
                  <a:pt x="9144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7340" y="2830829"/>
            <a:ext cx="1078230" cy="280670"/>
          </a:xfrm>
          <a:custGeom>
            <a:avLst/>
            <a:gdLst/>
            <a:ahLst/>
            <a:cxnLst/>
            <a:rect l="l" t="t" r="r" b="b"/>
            <a:pathLst>
              <a:path w="1078230" h="280669">
                <a:moveTo>
                  <a:pt x="1078230" y="66040"/>
                </a:moveTo>
                <a:lnTo>
                  <a:pt x="1078230" y="205740"/>
                </a:lnTo>
                <a:lnTo>
                  <a:pt x="1064260" y="259080"/>
                </a:lnTo>
                <a:lnTo>
                  <a:pt x="1046479" y="274320"/>
                </a:lnTo>
                <a:lnTo>
                  <a:pt x="1018540" y="280670"/>
                </a:lnTo>
                <a:lnTo>
                  <a:pt x="58420" y="280670"/>
                </a:lnTo>
                <a:lnTo>
                  <a:pt x="34289" y="274320"/>
                </a:lnTo>
                <a:lnTo>
                  <a:pt x="16510" y="256540"/>
                </a:lnTo>
                <a:lnTo>
                  <a:pt x="0" y="205740"/>
                </a:lnTo>
                <a:lnTo>
                  <a:pt x="0" y="66040"/>
                </a:lnTo>
                <a:lnTo>
                  <a:pt x="162560" y="0"/>
                </a:lnTo>
                <a:lnTo>
                  <a:pt x="914400" y="0"/>
                </a:lnTo>
                <a:lnTo>
                  <a:pt x="1078230" y="6604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7340" y="2830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85569" y="3111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71169" y="2324100"/>
            <a:ext cx="1270" cy="495300"/>
          </a:xfrm>
          <a:custGeom>
            <a:avLst/>
            <a:gdLst/>
            <a:ahLst/>
            <a:cxnLst/>
            <a:rect l="l" t="t" r="r" b="b"/>
            <a:pathLst>
              <a:path w="1270" h="495300">
                <a:moveTo>
                  <a:pt x="0" y="0"/>
                </a:moveTo>
                <a:lnTo>
                  <a:pt x="1270" y="49530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220469" y="2329179"/>
            <a:ext cx="1270" cy="468630"/>
          </a:xfrm>
          <a:custGeom>
            <a:avLst/>
            <a:gdLst/>
            <a:ahLst/>
            <a:cxnLst/>
            <a:rect l="l" t="t" r="r" b="b"/>
            <a:pathLst>
              <a:path w="1269" h="468630">
                <a:moveTo>
                  <a:pt x="0" y="0"/>
                </a:moveTo>
                <a:lnTo>
                  <a:pt x="1270" y="46863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82600" y="2345689"/>
            <a:ext cx="722630" cy="0"/>
          </a:xfrm>
          <a:custGeom>
            <a:avLst/>
            <a:gdLst/>
            <a:ahLst/>
            <a:cxnLst/>
            <a:rect l="l" t="t" r="r" b="b"/>
            <a:pathLst>
              <a:path w="722630">
                <a:moveTo>
                  <a:pt x="0" y="0"/>
                </a:moveTo>
                <a:lnTo>
                  <a:pt x="722630" y="0"/>
                </a:lnTo>
              </a:path>
            </a:pathLst>
          </a:custGeom>
          <a:ln w="584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385569" y="2239010"/>
            <a:ext cx="1270" cy="1074420"/>
          </a:xfrm>
          <a:custGeom>
            <a:avLst/>
            <a:gdLst/>
            <a:ahLst/>
            <a:cxnLst/>
            <a:rect l="l" t="t" r="r" b="b"/>
            <a:pathLst>
              <a:path w="1269" h="1074420">
                <a:moveTo>
                  <a:pt x="0" y="0"/>
                </a:moveTo>
                <a:lnTo>
                  <a:pt x="1270" y="107441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9245" y="2216150"/>
            <a:ext cx="0" cy="1085850"/>
          </a:xfrm>
          <a:custGeom>
            <a:avLst/>
            <a:gdLst/>
            <a:ahLst/>
            <a:cxnLst/>
            <a:rect l="l" t="t" r="r" b="b"/>
            <a:pathLst>
              <a:path h="1085850">
                <a:moveTo>
                  <a:pt x="0" y="0"/>
                </a:moveTo>
                <a:lnTo>
                  <a:pt x="0" y="108585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66110" y="2429510"/>
            <a:ext cx="1270" cy="502920"/>
          </a:xfrm>
          <a:custGeom>
            <a:avLst/>
            <a:gdLst/>
            <a:ahLst/>
            <a:cxnLst/>
            <a:rect l="l" t="t" r="r" b="b"/>
            <a:pathLst>
              <a:path w="1269" h="502919">
                <a:moveTo>
                  <a:pt x="0" y="0"/>
                </a:moveTo>
                <a:lnTo>
                  <a:pt x="1269" y="50291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178050" y="2433320"/>
            <a:ext cx="1270" cy="496570"/>
          </a:xfrm>
          <a:custGeom>
            <a:avLst/>
            <a:gdLst/>
            <a:ahLst/>
            <a:cxnLst/>
            <a:rect l="l" t="t" r="r" b="b"/>
            <a:pathLst>
              <a:path w="1269" h="496569">
                <a:moveTo>
                  <a:pt x="0" y="0"/>
                </a:moveTo>
                <a:lnTo>
                  <a:pt x="1269" y="49656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181860" y="2416810"/>
            <a:ext cx="979169" cy="123189"/>
          </a:xfrm>
          <a:custGeom>
            <a:avLst/>
            <a:gdLst/>
            <a:ahLst/>
            <a:cxnLst/>
            <a:rect l="l" t="t" r="r" b="b"/>
            <a:pathLst>
              <a:path w="979169" h="123189">
                <a:moveTo>
                  <a:pt x="979169" y="0"/>
                </a:moveTo>
                <a:lnTo>
                  <a:pt x="0" y="0"/>
                </a:lnTo>
                <a:lnTo>
                  <a:pt x="0" y="123189"/>
                </a:lnTo>
                <a:lnTo>
                  <a:pt x="979169" y="123189"/>
                </a:lnTo>
                <a:lnTo>
                  <a:pt x="979169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81860" y="2416810"/>
            <a:ext cx="979169" cy="123189"/>
          </a:xfrm>
          <a:custGeom>
            <a:avLst/>
            <a:gdLst/>
            <a:ahLst/>
            <a:cxnLst/>
            <a:rect l="l" t="t" r="r" b="b"/>
            <a:pathLst>
              <a:path w="979169" h="123189">
                <a:moveTo>
                  <a:pt x="490219" y="123189"/>
                </a:moveTo>
                <a:lnTo>
                  <a:pt x="0" y="123189"/>
                </a:lnTo>
                <a:lnTo>
                  <a:pt x="0" y="0"/>
                </a:lnTo>
                <a:lnTo>
                  <a:pt x="979169" y="0"/>
                </a:lnTo>
                <a:lnTo>
                  <a:pt x="979169" y="123189"/>
                </a:lnTo>
                <a:lnTo>
                  <a:pt x="490219" y="123189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131060" y="2000250"/>
            <a:ext cx="1080770" cy="351790"/>
          </a:xfrm>
          <a:custGeom>
            <a:avLst/>
            <a:gdLst/>
            <a:ahLst/>
            <a:cxnLst/>
            <a:rect l="l" t="t" r="r" b="b"/>
            <a:pathLst>
              <a:path w="1080770" h="351789">
                <a:moveTo>
                  <a:pt x="1024889" y="0"/>
                </a:moveTo>
                <a:lnTo>
                  <a:pt x="77469" y="0"/>
                </a:lnTo>
                <a:lnTo>
                  <a:pt x="40639" y="5079"/>
                </a:lnTo>
                <a:lnTo>
                  <a:pt x="17779" y="19050"/>
                </a:lnTo>
                <a:lnTo>
                  <a:pt x="0" y="64770"/>
                </a:lnTo>
                <a:lnTo>
                  <a:pt x="0" y="328929"/>
                </a:lnTo>
                <a:lnTo>
                  <a:pt x="12700" y="349250"/>
                </a:lnTo>
                <a:lnTo>
                  <a:pt x="25400" y="351789"/>
                </a:lnTo>
                <a:lnTo>
                  <a:pt x="121919" y="351789"/>
                </a:lnTo>
                <a:lnTo>
                  <a:pt x="146050" y="227329"/>
                </a:lnTo>
                <a:lnTo>
                  <a:pt x="1080770" y="227329"/>
                </a:lnTo>
                <a:lnTo>
                  <a:pt x="1080770" y="67310"/>
                </a:lnTo>
                <a:lnTo>
                  <a:pt x="1074420" y="36829"/>
                </a:lnTo>
                <a:lnTo>
                  <a:pt x="1059179" y="16510"/>
                </a:lnTo>
                <a:lnTo>
                  <a:pt x="1038859" y="3810"/>
                </a:lnTo>
                <a:lnTo>
                  <a:pt x="1024889" y="0"/>
                </a:lnTo>
                <a:close/>
              </a:path>
              <a:path w="1080770" h="351789">
                <a:moveTo>
                  <a:pt x="1080770" y="227329"/>
                </a:moveTo>
                <a:lnTo>
                  <a:pt x="941069" y="227329"/>
                </a:lnTo>
                <a:lnTo>
                  <a:pt x="971550" y="351789"/>
                </a:lnTo>
                <a:lnTo>
                  <a:pt x="1059179" y="351789"/>
                </a:lnTo>
                <a:lnTo>
                  <a:pt x="1075689" y="342900"/>
                </a:lnTo>
                <a:lnTo>
                  <a:pt x="1080770" y="332739"/>
                </a:lnTo>
                <a:lnTo>
                  <a:pt x="1080770" y="22732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31060" y="2000250"/>
            <a:ext cx="1080770" cy="351790"/>
          </a:xfrm>
          <a:custGeom>
            <a:avLst/>
            <a:gdLst/>
            <a:ahLst/>
            <a:cxnLst/>
            <a:rect l="l" t="t" r="r" b="b"/>
            <a:pathLst>
              <a:path w="1080770" h="351789">
                <a:moveTo>
                  <a:pt x="77469" y="0"/>
                </a:moveTo>
                <a:lnTo>
                  <a:pt x="1012189" y="0"/>
                </a:lnTo>
                <a:lnTo>
                  <a:pt x="1024889" y="0"/>
                </a:lnTo>
                <a:lnTo>
                  <a:pt x="1038859" y="3810"/>
                </a:lnTo>
                <a:lnTo>
                  <a:pt x="1059179" y="16510"/>
                </a:lnTo>
                <a:lnTo>
                  <a:pt x="1074420" y="36829"/>
                </a:lnTo>
                <a:lnTo>
                  <a:pt x="1080770" y="67310"/>
                </a:lnTo>
                <a:lnTo>
                  <a:pt x="1080770" y="322579"/>
                </a:lnTo>
                <a:lnTo>
                  <a:pt x="1080770" y="332739"/>
                </a:lnTo>
                <a:lnTo>
                  <a:pt x="1075689" y="342900"/>
                </a:lnTo>
                <a:lnTo>
                  <a:pt x="1059179" y="351789"/>
                </a:lnTo>
                <a:lnTo>
                  <a:pt x="971550" y="351789"/>
                </a:lnTo>
                <a:lnTo>
                  <a:pt x="941069" y="227329"/>
                </a:lnTo>
                <a:lnTo>
                  <a:pt x="146050" y="227329"/>
                </a:lnTo>
                <a:lnTo>
                  <a:pt x="121919" y="351789"/>
                </a:lnTo>
                <a:lnTo>
                  <a:pt x="25400" y="351789"/>
                </a:lnTo>
                <a:lnTo>
                  <a:pt x="12700" y="349250"/>
                </a:lnTo>
                <a:lnTo>
                  <a:pt x="0" y="328929"/>
                </a:lnTo>
                <a:lnTo>
                  <a:pt x="0" y="64770"/>
                </a:lnTo>
                <a:lnTo>
                  <a:pt x="17779" y="19050"/>
                </a:lnTo>
                <a:lnTo>
                  <a:pt x="40639" y="5079"/>
                </a:lnTo>
                <a:lnTo>
                  <a:pt x="77469" y="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31060" y="2000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11829" y="23520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68220" y="2801620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>
                <a:moveTo>
                  <a:pt x="0" y="0"/>
                </a:moveTo>
                <a:lnTo>
                  <a:pt x="821690" y="0"/>
                </a:lnTo>
              </a:path>
            </a:pathLst>
          </a:custGeom>
          <a:ln w="55880">
            <a:solidFill>
              <a:srgbClr val="45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65679" y="2743200"/>
            <a:ext cx="825500" cy="62230"/>
          </a:xfrm>
          <a:custGeom>
            <a:avLst/>
            <a:gdLst/>
            <a:ahLst/>
            <a:cxnLst/>
            <a:rect l="l" t="t" r="r" b="b"/>
            <a:pathLst>
              <a:path w="825500" h="62230">
                <a:moveTo>
                  <a:pt x="825500" y="0"/>
                </a:moveTo>
                <a:lnTo>
                  <a:pt x="0" y="0"/>
                </a:lnTo>
                <a:lnTo>
                  <a:pt x="0" y="12700"/>
                </a:lnTo>
                <a:lnTo>
                  <a:pt x="17780" y="62229"/>
                </a:lnTo>
                <a:lnTo>
                  <a:pt x="806450" y="62229"/>
                </a:lnTo>
                <a:lnTo>
                  <a:pt x="820419" y="39370"/>
                </a:lnTo>
                <a:lnTo>
                  <a:pt x="822959" y="26670"/>
                </a:lnTo>
                <a:lnTo>
                  <a:pt x="825500" y="12700"/>
                </a:lnTo>
                <a:lnTo>
                  <a:pt x="825500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265679" y="2712720"/>
            <a:ext cx="825500" cy="60960"/>
          </a:xfrm>
          <a:custGeom>
            <a:avLst/>
            <a:gdLst/>
            <a:ahLst/>
            <a:cxnLst/>
            <a:rect l="l" t="t" r="r" b="b"/>
            <a:pathLst>
              <a:path w="825500" h="60960">
                <a:moveTo>
                  <a:pt x="825500" y="0"/>
                </a:moveTo>
                <a:lnTo>
                  <a:pt x="0" y="0"/>
                </a:lnTo>
                <a:lnTo>
                  <a:pt x="0" y="44450"/>
                </a:lnTo>
                <a:lnTo>
                  <a:pt x="2539" y="60959"/>
                </a:lnTo>
                <a:lnTo>
                  <a:pt x="822959" y="60959"/>
                </a:lnTo>
                <a:lnTo>
                  <a:pt x="825500" y="44450"/>
                </a:lnTo>
                <a:lnTo>
                  <a:pt x="825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265679" y="2712720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80">
                <a:moveTo>
                  <a:pt x="0" y="30479"/>
                </a:moveTo>
                <a:lnTo>
                  <a:pt x="825500" y="30479"/>
                </a:lnTo>
                <a:lnTo>
                  <a:pt x="8255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265679" y="2682239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80">
                <a:moveTo>
                  <a:pt x="0" y="30479"/>
                </a:moveTo>
                <a:lnTo>
                  <a:pt x="825500" y="30479"/>
                </a:lnTo>
                <a:lnTo>
                  <a:pt x="8255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265679" y="2650489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750"/>
                </a:moveTo>
                <a:lnTo>
                  <a:pt x="825500" y="31750"/>
                </a:lnTo>
                <a:lnTo>
                  <a:pt x="8255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265679" y="2622550"/>
            <a:ext cx="825500" cy="27940"/>
          </a:xfrm>
          <a:custGeom>
            <a:avLst/>
            <a:gdLst/>
            <a:ahLst/>
            <a:cxnLst/>
            <a:rect l="l" t="t" r="r" b="b"/>
            <a:pathLst>
              <a:path w="825500" h="27939">
                <a:moveTo>
                  <a:pt x="0" y="27940"/>
                </a:moveTo>
                <a:lnTo>
                  <a:pt x="825500" y="27940"/>
                </a:lnTo>
                <a:lnTo>
                  <a:pt x="8255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265679" y="2590800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750"/>
                </a:moveTo>
                <a:lnTo>
                  <a:pt x="825500" y="31750"/>
                </a:lnTo>
                <a:lnTo>
                  <a:pt x="8255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65679" y="2560320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80">
                <a:moveTo>
                  <a:pt x="0" y="30479"/>
                </a:moveTo>
                <a:lnTo>
                  <a:pt x="825500" y="30479"/>
                </a:lnTo>
                <a:lnTo>
                  <a:pt x="8255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65679" y="2529839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80">
                <a:moveTo>
                  <a:pt x="0" y="30480"/>
                </a:moveTo>
                <a:lnTo>
                  <a:pt x="825500" y="30480"/>
                </a:lnTo>
                <a:lnTo>
                  <a:pt x="82550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65679" y="2499360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80">
                <a:moveTo>
                  <a:pt x="0" y="30479"/>
                </a:moveTo>
                <a:lnTo>
                  <a:pt x="825500" y="30479"/>
                </a:lnTo>
                <a:lnTo>
                  <a:pt x="8255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65679" y="2467610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750"/>
                </a:moveTo>
                <a:lnTo>
                  <a:pt x="825500" y="31750"/>
                </a:lnTo>
                <a:lnTo>
                  <a:pt x="8255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65679" y="2435860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750"/>
                </a:moveTo>
                <a:lnTo>
                  <a:pt x="825500" y="31750"/>
                </a:lnTo>
                <a:lnTo>
                  <a:pt x="8255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65679" y="2410460"/>
            <a:ext cx="825500" cy="25400"/>
          </a:xfrm>
          <a:custGeom>
            <a:avLst/>
            <a:gdLst/>
            <a:ahLst/>
            <a:cxnLst/>
            <a:rect l="l" t="t" r="r" b="b"/>
            <a:pathLst>
              <a:path w="825500" h="25400">
                <a:moveTo>
                  <a:pt x="0" y="25400"/>
                </a:moveTo>
                <a:lnTo>
                  <a:pt x="825500" y="25400"/>
                </a:lnTo>
                <a:lnTo>
                  <a:pt x="8255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265679" y="2378710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750"/>
                </a:moveTo>
                <a:lnTo>
                  <a:pt x="825500" y="31750"/>
                </a:lnTo>
                <a:lnTo>
                  <a:pt x="8255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65679" y="2316479"/>
            <a:ext cx="825500" cy="62230"/>
          </a:xfrm>
          <a:custGeom>
            <a:avLst/>
            <a:gdLst/>
            <a:ahLst/>
            <a:cxnLst/>
            <a:rect l="l" t="t" r="r" b="b"/>
            <a:pathLst>
              <a:path w="825500" h="62230">
                <a:moveTo>
                  <a:pt x="0" y="62230"/>
                </a:moveTo>
                <a:lnTo>
                  <a:pt x="825500" y="62230"/>
                </a:lnTo>
                <a:lnTo>
                  <a:pt x="825500" y="0"/>
                </a:lnTo>
                <a:lnTo>
                  <a:pt x="0" y="0"/>
                </a:lnTo>
                <a:lnTo>
                  <a:pt x="0" y="6223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265679" y="2286000"/>
            <a:ext cx="825500" cy="60960"/>
          </a:xfrm>
          <a:custGeom>
            <a:avLst/>
            <a:gdLst/>
            <a:ahLst/>
            <a:cxnLst/>
            <a:rect l="l" t="t" r="r" b="b"/>
            <a:pathLst>
              <a:path w="825500" h="60960">
                <a:moveTo>
                  <a:pt x="822959" y="0"/>
                </a:moveTo>
                <a:lnTo>
                  <a:pt x="1269" y="0"/>
                </a:lnTo>
                <a:lnTo>
                  <a:pt x="0" y="15239"/>
                </a:lnTo>
                <a:lnTo>
                  <a:pt x="0" y="60960"/>
                </a:lnTo>
                <a:lnTo>
                  <a:pt x="825500" y="60960"/>
                </a:lnTo>
                <a:lnTo>
                  <a:pt x="825500" y="15239"/>
                </a:lnTo>
                <a:lnTo>
                  <a:pt x="822959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65679" y="2255520"/>
            <a:ext cx="825500" cy="60960"/>
          </a:xfrm>
          <a:custGeom>
            <a:avLst/>
            <a:gdLst/>
            <a:ahLst/>
            <a:cxnLst/>
            <a:rect l="l" t="t" r="r" b="b"/>
            <a:pathLst>
              <a:path w="825500" h="60960">
                <a:moveTo>
                  <a:pt x="808989" y="0"/>
                </a:moveTo>
                <a:lnTo>
                  <a:pt x="16509" y="0"/>
                </a:lnTo>
                <a:lnTo>
                  <a:pt x="0" y="45719"/>
                </a:lnTo>
                <a:lnTo>
                  <a:pt x="0" y="60959"/>
                </a:lnTo>
                <a:lnTo>
                  <a:pt x="825500" y="60959"/>
                </a:lnTo>
                <a:lnTo>
                  <a:pt x="825500" y="45719"/>
                </a:lnTo>
                <a:lnTo>
                  <a:pt x="80898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68220" y="2258060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>
                <a:moveTo>
                  <a:pt x="0" y="0"/>
                </a:moveTo>
                <a:lnTo>
                  <a:pt x="821690" y="0"/>
                </a:lnTo>
              </a:path>
            </a:pathLst>
          </a:custGeom>
          <a:ln w="55879">
            <a:solidFill>
              <a:srgbClr val="F3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82189" y="2242820"/>
            <a:ext cx="792480" cy="0"/>
          </a:xfrm>
          <a:custGeom>
            <a:avLst/>
            <a:gdLst/>
            <a:ahLst/>
            <a:cxnLst/>
            <a:rect l="l" t="t" r="r" b="b"/>
            <a:pathLst>
              <a:path w="792480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331720" y="2232025"/>
            <a:ext cx="690880" cy="0"/>
          </a:xfrm>
          <a:custGeom>
            <a:avLst/>
            <a:gdLst/>
            <a:ahLst/>
            <a:cxnLst/>
            <a:rect l="l" t="t" r="r" b="b"/>
            <a:pathLst>
              <a:path w="690880">
                <a:moveTo>
                  <a:pt x="0" y="0"/>
                </a:moveTo>
                <a:lnTo>
                  <a:pt x="69088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022600" y="2225039"/>
            <a:ext cx="76200" cy="77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091814" y="23012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022600" y="2757170"/>
            <a:ext cx="76200" cy="787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31720" y="2828289"/>
            <a:ext cx="690880" cy="0"/>
          </a:xfrm>
          <a:custGeom>
            <a:avLst/>
            <a:gdLst/>
            <a:ahLst/>
            <a:cxnLst/>
            <a:rect l="l" t="t" r="r" b="b"/>
            <a:pathLst>
              <a:path w="690880">
                <a:moveTo>
                  <a:pt x="0" y="0"/>
                </a:moveTo>
                <a:lnTo>
                  <a:pt x="690880" y="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258060" y="2757170"/>
            <a:ext cx="73659" cy="787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264410" y="230123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30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258060" y="2225039"/>
            <a:ext cx="73659" cy="774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31060" y="2715260"/>
            <a:ext cx="1078230" cy="397510"/>
          </a:xfrm>
          <a:custGeom>
            <a:avLst/>
            <a:gdLst/>
            <a:ahLst/>
            <a:cxnLst/>
            <a:rect l="l" t="t" r="r" b="b"/>
            <a:pathLst>
              <a:path w="1078230" h="397510">
                <a:moveTo>
                  <a:pt x="128269" y="0"/>
                </a:moveTo>
                <a:lnTo>
                  <a:pt x="0" y="0"/>
                </a:lnTo>
                <a:lnTo>
                  <a:pt x="0" y="323850"/>
                </a:lnTo>
                <a:lnTo>
                  <a:pt x="15239" y="372110"/>
                </a:lnTo>
                <a:lnTo>
                  <a:pt x="33019" y="391160"/>
                </a:lnTo>
                <a:lnTo>
                  <a:pt x="58419" y="397510"/>
                </a:lnTo>
                <a:lnTo>
                  <a:pt x="1019809" y="397510"/>
                </a:lnTo>
                <a:lnTo>
                  <a:pt x="1047750" y="389889"/>
                </a:lnTo>
                <a:lnTo>
                  <a:pt x="1064259" y="375919"/>
                </a:lnTo>
                <a:lnTo>
                  <a:pt x="1078229" y="323850"/>
                </a:lnTo>
                <a:lnTo>
                  <a:pt x="1078229" y="181610"/>
                </a:lnTo>
                <a:lnTo>
                  <a:pt x="906779" y="111760"/>
                </a:lnTo>
                <a:lnTo>
                  <a:pt x="146050" y="111760"/>
                </a:lnTo>
                <a:lnTo>
                  <a:pt x="12826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31060" y="2715260"/>
            <a:ext cx="1078230" cy="397510"/>
          </a:xfrm>
          <a:custGeom>
            <a:avLst/>
            <a:gdLst/>
            <a:ahLst/>
            <a:cxnLst/>
            <a:rect l="l" t="t" r="r" b="b"/>
            <a:pathLst>
              <a:path w="1078230" h="397510">
                <a:moveTo>
                  <a:pt x="1078229" y="181610"/>
                </a:moveTo>
                <a:lnTo>
                  <a:pt x="1078229" y="323850"/>
                </a:lnTo>
                <a:lnTo>
                  <a:pt x="1064259" y="375919"/>
                </a:lnTo>
                <a:lnTo>
                  <a:pt x="1047750" y="389889"/>
                </a:lnTo>
                <a:lnTo>
                  <a:pt x="1019809" y="397510"/>
                </a:lnTo>
                <a:lnTo>
                  <a:pt x="58419" y="397510"/>
                </a:lnTo>
                <a:lnTo>
                  <a:pt x="33019" y="391160"/>
                </a:lnTo>
                <a:lnTo>
                  <a:pt x="15239" y="372110"/>
                </a:lnTo>
                <a:lnTo>
                  <a:pt x="0" y="323850"/>
                </a:lnTo>
                <a:lnTo>
                  <a:pt x="0" y="0"/>
                </a:lnTo>
                <a:lnTo>
                  <a:pt x="128269" y="0"/>
                </a:lnTo>
                <a:lnTo>
                  <a:pt x="146050" y="111760"/>
                </a:lnTo>
                <a:lnTo>
                  <a:pt x="906779" y="111760"/>
                </a:lnTo>
                <a:lnTo>
                  <a:pt x="1078229" y="18161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131060" y="2715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209289" y="3112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294889" y="2311400"/>
            <a:ext cx="2540" cy="445770"/>
          </a:xfrm>
          <a:custGeom>
            <a:avLst/>
            <a:gdLst/>
            <a:ahLst/>
            <a:cxnLst/>
            <a:rect l="l" t="t" r="r" b="b"/>
            <a:pathLst>
              <a:path w="2539" h="445769">
                <a:moveTo>
                  <a:pt x="0" y="0"/>
                </a:moveTo>
                <a:lnTo>
                  <a:pt x="2540" y="44577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45460" y="2329179"/>
            <a:ext cx="1270" cy="468630"/>
          </a:xfrm>
          <a:custGeom>
            <a:avLst/>
            <a:gdLst/>
            <a:ahLst/>
            <a:cxnLst/>
            <a:rect l="l" t="t" r="r" b="b"/>
            <a:pathLst>
              <a:path w="1269" h="468630">
                <a:moveTo>
                  <a:pt x="0" y="0"/>
                </a:moveTo>
                <a:lnTo>
                  <a:pt x="1269" y="46863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306320" y="2346325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209289" y="2240279"/>
            <a:ext cx="2540" cy="1074420"/>
          </a:xfrm>
          <a:custGeom>
            <a:avLst/>
            <a:gdLst/>
            <a:ahLst/>
            <a:cxnLst/>
            <a:rect l="l" t="t" r="r" b="b"/>
            <a:pathLst>
              <a:path w="2539" h="1074420">
                <a:moveTo>
                  <a:pt x="0" y="0"/>
                </a:moveTo>
                <a:lnTo>
                  <a:pt x="2540" y="107442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34870" y="2217420"/>
            <a:ext cx="0" cy="1084580"/>
          </a:xfrm>
          <a:custGeom>
            <a:avLst/>
            <a:gdLst/>
            <a:ahLst/>
            <a:cxnLst/>
            <a:rect l="l" t="t" r="r" b="b"/>
            <a:pathLst>
              <a:path h="1084579">
                <a:moveTo>
                  <a:pt x="0" y="0"/>
                </a:moveTo>
                <a:lnTo>
                  <a:pt x="0" y="1084579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906520" y="2715260"/>
            <a:ext cx="960119" cy="397510"/>
          </a:xfrm>
          <a:custGeom>
            <a:avLst/>
            <a:gdLst/>
            <a:ahLst/>
            <a:cxnLst/>
            <a:rect l="l" t="t" r="r" b="b"/>
            <a:pathLst>
              <a:path w="960120" h="397510">
                <a:moveTo>
                  <a:pt x="121919" y="0"/>
                </a:moveTo>
                <a:lnTo>
                  <a:pt x="0" y="0"/>
                </a:lnTo>
                <a:lnTo>
                  <a:pt x="2539" y="323850"/>
                </a:lnTo>
                <a:lnTo>
                  <a:pt x="16509" y="372110"/>
                </a:lnTo>
                <a:lnTo>
                  <a:pt x="34289" y="391160"/>
                </a:lnTo>
                <a:lnTo>
                  <a:pt x="59689" y="397510"/>
                </a:lnTo>
                <a:lnTo>
                  <a:pt x="960119" y="394969"/>
                </a:lnTo>
                <a:lnTo>
                  <a:pt x="960119" y="111760"/>
                </a:lnTo>
                <a:lnTo>
                  <a:pt x="137159" y="111760"/>
                </a:lnTo>
                <a:lnTo>
                  <a:pt x="12191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906520" y="2715260"/>
            <a:ext cx="960119" cy="397510"/>
          </a:xfrm>
          <a:custGeom>
            <a:avLst/>
            <a:gdLst/>
            <a:ahLst/>
            <a:cxnLst/>
            <a:rect l="l" t="t" r="r" b="b"/>
            <a:pathLst>
              <a:path w="960120" h="397510">
                <a:moveTo>
                  <a:pt x="960119" y="182879"/>
                </a:moveTo>
                <a:lnTo>
                  <a:pt x="960119" y="394969"/>
                </a:lnTo>
                <a:lnTo>
                  <a:pt x="59689" y="397510"/>
                </a:lnTo>
                <a:lnTo>
                  <a:pt x="34289" y="391160"/>
                </a:lnTo>
                <a:lnTo>
                  <a:pt x="16509" y="372110"/>
                </a:lnTo>
                <a:lnTo>
                  <a:pt x="2539" y="323850"/>
                </a:lnTo>
                <a:lnTo>
                  <a:pt x="0" y="0"/>
                </a:lnTo>
                <a:lnTo>
                  <a:pt x="121919" y="0"/>
                </a:lnTo>
                <a:lnTo>
                  <a:pt x="137159" y="111760"/>
                </a:lnTo>
                <a:lnTo>
                  <a:pt x="960119" y="111760"/>
                </a:lnTo>
                <a:lnTo>
                  <a:pt x="960119" y="182879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906520" y="2715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66640" y="31127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070350" y="2324100"/>
            <a:ext cx="1270" cy="495300"/>
          </a:xfrm>
          <a:custGeom>
            <a:avLst/>
            <a:gdLst/>
            <a:ahLst/>
            <a:cxnLst/>
            <a:rect l="l" t="t" r="r" b="b"/>
            <a:pathLst>
              <a:path w="1270" h="495300">
                <a:moveTo>
                  <a:pt x="0" y="0"/>
                </a:moveTo>
                <a:lnTo>
                  <a:pt x="1270" y="49530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18379" y="2329179"/>
            <a:ext cx="1270" cy="468630"/>
          </a:xfrm>
          <a:custGeom>
            <a:avLst/>
            <a:gdLst/>
            <a:ahLst/>
            <a:cxnLst/>
            <a:rect l="l" t="t" r="r" b="b"/>
            <a:pathLst>
              <a:path w="1270" h="468630">
                <a:moveTo>
                  <a:pt x="0" y="0"/>
                </a:moveTo>
                <a:lnTo>
                  <a:pt x="1270" y="46863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080509" y="2346325"/>
            <a:ext cx="722630" cy="0"/>
          </a:xfrm>
          <a:custGeom>
            <a:avLst/>
            <a:gdLst/>
            <a:ahLst/>
            <a:cxnLst/>
            <a:rect l="l" t="t" r="r" b="b"/>
            <a:pathLst>
              <a:path w="722629">
                <a:moveTo>
                  <a:pt x="0" y="0"/>
                </a:moveTo>
                <a:lnTo>
                  <a:pt x="722629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84750" y="2240279"/>
            <a:ext cx="1270" cy="1074420"/>
          </a:xfrm>
          <a:custGeom>
            <a:avLst/>
            <a:gdLst/>
            <a:ahLst/>
            <a:cxnLst/>
            <a:rect l="l" t="t" r="r" b="b"/>
            <a:pathLst>
              <a:path w="1270" h="1074420">
                <a:moveTo>
                  <a:pt x="0" y="0"/>
                </a:moveTo>
                <a:lnTo>
                  <a:pt x="1270" y="107442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909059" y="2216150"/>
            <a:ext cx="0" cy="1085850"/>
          </a:xfrm>
          <a:custGeom>
            <a:avLst/>
            <a:gdLst/>
            <a:ahLst/>
            <a:cxnLst/>
            <a:rect l="l" t="t" r="r" b="b"/>
            <a:pathLst>
              <a:path h="1085850">
                <a:moveTo>
                  <a:pt x="0" y="0"/>
                </a:moveTo>
                <a:lnTo>
                  <a:pt x="0" y="108585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70450" y="2719070"/>
            <a:ext cx="111760" cy="386080"/>
          </a:xfrm>
          <a:custGeom>
            <a:avLst/>
            <a:gdLst/>
            <a:ahLst/>
            <a:cxnLst/>
            <a:rect l="l" t="t" r="r" b="b"/>
            <a:pathLst>
              <a:path w="111760" h="386080">
                <a:moveTo>
                  <a:pt x="111760" y="0"/>
                </a:moveTo>
                <a:lnTo>
                  <a:pt x="0" y="0"/>
                </a:lnTo>
                <a:lnTo>
                  <a:pt x="0" y="386079"/>
                </a:lnTo>
                <a:lnTo>
                  <a:pt x="111760" y="386079"/>
                </a:lnTo>
                <a:lnTo>
                  <a:pt x="11176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870450" y="2719070"/>
            <a:ext cx="111760" cy="386080"/>
          </a:xfrm>
          <a:custGeom>
            <a:avLst/>
            <a:gdLst/>
            <a:ahLst/>
            <a:cxnLst/>
            <a:rect l="l" t="t" r="r" b="b"/>
            <a:pathLst>
              <a:path w="111760" h="386080">
                <a:moveTo>
                  <a:pt x="55879" y="386079"/>
                </a:moveTo>
                <a:lnTo>
                  <a:pt x="0" y="386079"/>
                </a:lnTo>
                <a:lnTo>
                  <a:pt x="0" y="0"/>
                </a:lnTo>
                <a:lnTo>
                  <a:pt x="111760" y="0"/>
                </a:lnTo>
                <a:lnTo>
                  <a:pt x="111760" y="386079"/>
                </a:lnTo>
                <a:lnTo>
                  <a:pt x="55879" y="386079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325880" y="4801870"/>
            <a:ext cx="1270" cy="505459"/>
          </a:xfrm>
          <a:custGeom>
            <a:avLst/>
            <a:gdLst/>
            <a:ahLst/>
            <a:cxnLst/>
            <a:rect l="l" t="t" r="r" b="b"/>
            <a:pathLst>
              <a:path w="1269" h="505460">
                <a:moveTo>
                  <a:pt x="0" y="0"/>
                </a:moveTo>
                <a:lnTo>
                  <a:pt x="1269" y="50545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36550" y="4806950"/>
            <a:ext cx="1270" cy="497840"/>
          </a:xfrm>
          <a:custGeom>
            <a:avLst/>
            <a:gdLst/>
            <a:ahLst/>
            <a:cxnLst/>
            <a:rect l="l" t="t" r="r" b="b"/>
            <a:pathLst>
              <a:path w="1270" h="497839">
                <a:moveTo>
                  <a:pt x="0" y="0"/>
                </a:moveTo>
                <a:lnTo>
                  <a:pt x="1270" y="49784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39090" y="4789170"/>
            <a:ext cx="981710" cy="124460"/>
          </a:xfrm>
          <a:custGeom>
            <a:avLst/>
            <a:gdLst/>
            <a:ahLst/>
            <a:cxnLst/>
            <a:rect l="l" t="t" r="r" b="b"/>
            <a:pathLst>
              <a:path w="981710" h="124460">
                <a:moveTo>
                  <a:pt x="981710" y="0"/>
                </a:moveTo>
                <a:lnTo>
                  <a:pt x="0" y="0"/>
                </a:lnTo>
                <a:lnTo>
                  <a:pt x="0" y="124459"/>
                </a:lnTo>
                <a:lnTo>
                  <a:pt x="981710" y="124459"/>
                </a:lnTo>
                <a:lnTo>
                  <a:pt x="981710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39090" y="4789170"/>
            <a:ext cx="981710" cy="124460"/>
          </a:xfrm>
          <a:custGeom>
            <a:avLst/>
            <a:gdLst/>
            <a:ahLst/>
            <a:cxnLst/>
            <a:rect l="l" t="t" r="r" b="b"/>
            <a:pathLst>
              <a:path w="981710" h="124460">
                <a:moveTo>
                  <a:pt x="491490" y="124459"/>
                </a:moveTo>
                <a:lnTo>
                  <a:pt x="0" y="124459"/>
                </a:lnTo>
                <a:lnTo>
                  <a:pt x="0" y="0"/>
                </a:lnTo>
                <a:lnTo>
                  <a:pt x="981710" y="0"/>
                </a:lnTo>
                <a:lnTo>
                  <a:pt x="981710" y="124459"/>
                </a:lnTo>
                <a:lnTo>
                  <a:pt x="491490" y="124459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89559" y="4373879"/>
            <a:ext cx="1082040" cy="228600"/>
          </a:xfrm>
          <a:custGeom>
            <a:avLst/>
            <a:gdLst/>
            <a:ahLst/>
            <a:cxnLst/>
            <a:rect l="l" t="t" r="r" b="b"/>
            <a:pathLst>
              <a:path w="1082040" h="228600">
                <a:moveTo>
                  <a:pt x="1024890" y="0"/>
                </a:moveTo>
                <a:lnTo>
                  <a:pt x="77469" y="0"/>
                </a:lnTo>
                <a:lnTo>
                  <a:pt x="41910" y="6350"/>
                </a:lnTo>
                <a:lnTo>
                  <a:pt x="17779" y="22860"/>
                </a:lnTo>
                <a:lnTo>
                  <a:pt x="0" y="72390"/>
                </a:lnTo>
                <a:lnTo>
                  <a:pt x="0" y="191770"/>
                </a:lnTo>
                <a:lnTo>
                  <a:pt x="146049" y="228600"/>
                </a:lnTo>
                <a:lnTo>
                  <a:pt x="941070" y="228600"/>
                </a:lnTo>
                <a:lnTo>
                  <a:pt x="1080770" y="191770"/>
                </a:lnTo>
                <a:lnTo>
                  <a:pt x="1082040" y="64770"/>
                </a:lnTo>
                <a:lnTo>
                  <a:pt x="1075690" y="34290"/>
                </a:lnTo>
                <a:lnTo>
                  <a:pt x="1061720" y="15240"/>
                </a:lnTo>
                <a:lnTo>
                  <a:pt x="1037590" y="2540"/>
                </a:lnTo>
                <a:lnTo>
                  <a:pt x="102489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89559" y="4373879"/>
            <a:ext cx="1082040" cy="228600"/>
          </a:xfrm>
          <a:custGeom>
            <a:avLst/>
            <a:gdLst/>
            <a:ahLst/>
            <a:cxnLst/>
            <a:rect l="l" t="t" r="r" b="b"/>
            <a:pathLst>
              <a:path w="1082040" h="228600">
                <a:moveTo>
                  <a:pt x="77469" y="0"/>
                </a:moveTo>
                <a:lnTo>
                  <a:pt x="1013460" y="0"/>
                </a:lnTo>
                <a:lnTo>
                  <a:pt x="1024890" y="0"/>
                </a:lnTo>
                <a:lnTo>
                  <a:pt x="1037590" y="2540"/>
                </a:lnTo>
                <a:lnTo>
                  <a:pt x="1061720" y="15240"/>
                </a:lnTo>
                <a:lnTo>
                  <a:pt x="1075690" y="34290"/>
                </a:lnTo>
                <a:lnTo>
                  <a:pt x="1082040" y="64770"/>
                </a:lnTo>
                <a:lnTo>
                  <a:pt x="1080770" y="191770"/>
                </a:lnTo>
                <a:lnTo>
                  <a:pt x="941070" y="228600"/>
                </a:lnTo>
                <a:lnTo>
                  <a:pt x="146049" y="228600"/>
                </a:lnTo>
                <a:lnTo>
                  <a:pt x="0" y="191770"/>
                </a:lnTo>
                <a:lnTo>
                  <a:pt x="0" y="72390"/>
                </a:lnTo>
                <a:lnTo>
                  <a:pt x="17779" y="22860"/>
                </a:lnTo>
                <a:lnTo>
                  <a:pt x="41910" y="6350"/>
                </a:lnTo>
                <a:lnTo>
                  <a:pt x="77469" y="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89559" y="4373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371600" y="46024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26719" y="5174615"/>
            <a:ext cx="820419" cy="0"/>
          </a:xfrm>
          <a:custGeom>
            <a:avLst/>
            <a:gdLst/>
            <a:ahLst/>
            <a:cxnLst/>
            <a:rect l="l" t="t" r="r" b="b"/>
            <a:pathLst>
              <a:path w="820419">
                <a:moveTo>
                  <a:pt x="0" y="0"/>
                </a:moveTo>
                <a:lnTo>
                  <a:pt x="820419" y="0"/>
                </a:lnTo>
              </a:path>
            </a:pathLst>
          </a:custGeom>
          <a:ln w="52069">
            <a:solidFill>
              <a:srgbClr val="45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22909" y="5116829"/>
            <a:ext cx="826769" cy="62230"/>
          </a:xfrm>
          <a:custGeom>
            <a:avLst/>
            <a:gdLst/>
            <a:ahLst/>
            <a:cxnLst/>
            <a:rect l="l" t="t" r="r" b="b"/>
            <a:pathLst>
              <a:path w="826769" h="62229">
                <a:moveTo>
                  <a:pt x="826770" y="0"/>
                </a:moveTo>
                <a:lnTo>
                  <a:pt x="0" y="0"/>
                </a:lnTo>
                <a:lnTo>
                  <a:pt x="0" y="12700"/>
                </a:lnTo>
                <a:lnTo>
                  <a:pt x="19050" y="62230"/>
                </a:lnTo>
                <a:lnTo>
                  <a:pt x="808990" y="62230"/>
                </a:lnTo>
                <a:lnTo>
                  <a:pt x="821690" y="38100"/>
                </a:lnTo>
                <a:lnTo>
                  <a:pt x="825500" y="26670"/>
                </a:lnTo>
                <a:lnTo>
                  <a:pt x="826770" y="12700"/>
                </a:lnTo>
                <a:lnTo>
                  <a:pt x="826770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22909" y="5087620"/>
            <a:ext cx="826769" cy="60960"/>
          </a:xfrm>
          <a:custGeom>
            <a:avLst/>
            <a:gdLst/>
            <a:ahLst/>
            <a:cxnLst/>
            <a:rect l="l" t="t" r="r" b="b"/>
            <a:pathLst>
              <a:path w="826769" h="60960">
                <a:moveTo>
                  <a:pt x="826770" y="0"/>
                </a:moveTo>
                <a:lnTo>
                  <a:pt x="0" y="0"/>
                </a:lnTo>
                <a:lnTo>
                  <a:pt x="0" y="43179"/>
                </a:lnTo>
                <a:lnTo>
                  <a:pt x="3810" y="60959"/>
                </a:lnTo>
                <a:lnTo>
                  <a:pt x="824230" y="60959"/>
                </a:lnTo>
                <a:lnTo>
                  <a:pt x="826770" y="43179"/>
                </a:lnTo>
                <a:lnTo>
                  <a:pt x="82677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22909" y="5087620"/>
            <a:ext cx="825500" cy="29209"/>
          </a:xfrm>
          <a:custGeom>
            <a:avLst/>
            <a:gdLst/>
            <a:ahLst/>
            <a:cxnLst/>
            <a:rect l="l" t="t" r="r" b="b"/>
            <a:pathLst>
              <a:path w="825500" h="29210">
                <a:moveTo>
                  <a:pt x="0" y="29209"/>
                </a:moveTo>
                <a:lnTo>
                  <a:pt x="825500" y="29209"/>
                </a:lnTo>
                <a:lnTo>
                  <a:pt x="8255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22909" y="5055870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749"/>
                </a:moveTo>
                <a:lnTo>
                  <a:pt x="825500" y="31749"/>
                </a:lnTo>
                <a:lnTo>
                  <a:pt x="825500" y="0"/>
                </a:lnTo>
                <a:lnTo>
                  <a:pt x="0" y="0"/>
                </a:lnTo>
                <a:lnTo>
                  <a:pt x="0" y="3174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22909" y="5024120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749"/>
                </a:moveTo>
                <a:lnTo>
                  <a:pt x="825500" y="31749"/>
                </a:lnTo>
                <a:lnTo>
                  <a:pt x="825500" y="0"/>
                </a:lnTo>
                <a:lnTo>
                  <a:pt x="0" y="0"/>
                </a:lnTo>
                <a:lnTo>
                  <a:pt x="0" y="3174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22909" y="4996179"/>
            <a:ext cx="825500" cy="27940"/>
          </a:xfrm>
          <a:custGeom>
            <a:avLst/>
            <a:gdLst/>
            <a:ahLst/>
            <a:cxnLst/>
            <a:rect l="l" t="t" r="r" b="b"/>
            <a:pathLst>
              <a:path w="825500" h="27939">
                <a:moveTo>
                  <a:pt x="0" y="27940"/>
                </a:moveTo>
                <a:lnTo>
                  <a:pt x="825500" y="27940"/>
                </a:lnTo>
                <a:lnTo>
                  <a:pt x="8255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22909" y="4963159"/>
            <a:ext cx="825500" cy="33020"/>
          </a:xfrm>
          <a:custGeom>
            <a:avLst/>
            <a:gdLst/>
            <a:ahLst/>
            <a:cxnLst/>
            <a:rect l="l" t="t" r="r" b="b"/>
            <a:pathLst>
              <a:path w="825500" h="33020">
                <a:moveTo>
                  <a:pt x="0" y="33019"/>
                </a:moveTo>
                <a:lnTo>
                  <a:pt x="825500" y="33019"/>
                </a:lnTo>
                <a:lnTo>
                  <a:pt x="8255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22909" y="4933950"/>
            <a:ext cx="825500" cy="29209"/>
          </a:xfrm>
          <a:custGeom>
            <a:avLst/>
            <a:gdLst/>
            <a:ahLst/>
            <a:cxnLst/>
            <a:rect l="l" t="t" r="r" b="b"/>
            <a:pathLst>
              <a:path w="825500" h="29210">
                <a:moveTo>
                  <a:pt x="0" y="29210"/>
                </a:moveTo>
                <a:lnTo>
                  <a:pt x="825500" y="29210"/>
                </a:lnTo>
                <a:lnTo>
                  <a:pt x="8255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22909" y="4903470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79">
                <a:moveTo>
                  <a:pt x="0" y="30480"/>
                </a:moveTo>
                <a:lnTo>
                  <a:pt x="825500" y="30480"/>
                </a:lnTo>
                <a:lnTo>
                  <a:pt x="82550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22909" y="4874259"/>
            <a:ext cx="825500" cy="29209"/>
          </a:xfrm>
          <a:custGeom>
            <a:avLst/>
            <a:gdLst/>
            <a:ahLst/>
            <a:cxnLst/>
            <a:rect l="l" t="t" r="r" b="b"/>
            <a:pathLst>
              <a:path w="825500" h="29210">
                <a:moveTo>
                  <a:pt x="0" y="29209"/>
                </a:moveTo>
                <a:lnTo>
                  <a:pt x="825500" y="29209"/>
                </a:lnTo>
                <a:lnTo>
                  <a:pt x="8255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22909" y="4842509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750"/>
                </a:moveTo>
                <a:lnTo>
                  <a:pt x="825500" y="31750"/>
                </a:lnTo>
                <a:lnTo>
                  <a:pt x="8255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22909" y="4812029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79">
                <a:moveTo>
                  <a:pt x="0" y="30479"/>
                </a:moveTo>
                <a:lnTo>
                  <a:pt x="825500" y="30479"/>
                </a:lnTo>
                <a:lnTo>
                  <a:pt x="8255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2909" y="4781550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79">
                <a:moveTo>
                  <a:pt x="0" y="30479"/>
                </a:moveTo>
                <a:lnTo>
                  <a:pt x="825500" y="30479"/>
                </a:lnTo>
                <a:lnTo>
                  <a:pt x="8255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22909" y="4751070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79">
                <a:moveTo>
                  <a:pt x="0" y="30480"/>
                </a:moveTo>
                <a:lnTo>
                  <a:pt x="825500" y="30480"/>
                </a:lnTo>
                <a:lnTo>
                  <a:pt x="82550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22909" y="4688840"/>
            <a:ext cx="825500" cy="62230"/>
          </a:xfrm>
          <a:custGeom>
            <a:avLst/>
            <a:gdLst/>
            <a:ahLst/>
            <a:cxnLst/>
            <a:rect l="l" t="t" r="r" b="b"/>
            <a:pathLst>
              <a:path w="825500" h="62229">
                <a:moveTo>
                  <a:pt x="0" y="62229"/>
                </a:moveTo>
                <a:lnTo>
                  <a:pt x="825500" y="62229"/>
                </a:lnTo>
                <a:lnTo>
                  <a:pt x="82550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22909" y="4659629"/>
            <a:ext cx="826769" cy="59690"/>
          </a:xfrm>
          <a:custGeom>
            <a:avLst/>
            <a:gdLst/>
            <a:ahLst/>
            <a:cxnLst/>
            <a:rect l="l" t="t" r="r" b="b"/>
            <a:pathLst>
              <a:path w="826769" h="59689">
                <a:moveTo>
                  <a:pt x="825500" y="0"/>
                </a:moveTo>
                <a:lnTo>
                  <a:pt x="2540" y="0"/>
                </a:lnTo>
                <a:lnTo>
                  <a:pt x="0" y="15240"/>
                </a:lnTo>
                <a:lnTo>
                  <a:pt x="0" y="59690"/>
                </a:lnTo>
                <a:lnTo>
                  <a:pt x="826770" y="59690"/>
                </a:lnTo>
                <a:lnTo>
                  <a:pt x="826770" y="15240"/>
                </a:lnTo>
                <a:lnTo>
                  <a:pt x="82550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22909" y="4629150"/>
            <a:ext cx="826769" cy="59690"/>
          </a:xfrm>
          <a:custGeom>
            <a:avLst/>
            <a:gdLst/>
            <a:ahLst/>
            <a:cxnLst/>
            <a:rect l="l" t="t" r="r" b="b"/>
            <a:pathLst>
              <a:path w="826769" h="59689">
                <a:moveTo>
                  <a:pt x="810260" y="0"/>
                </a:moveTo>
                <a:lnTo>
                  <a:pt x="16510" y="0"/>
                </a:lnTo>
                <a:lnTo>
                  <a:pt x="0" y="45719"/>
                </a:lnTo>
                <a:lnTo>
                  <a:pt x="0" y="59689"/>
                </a:lnTo>
                <a:lnTo>
                  <a:pt x="826770" y="59689"/>
                </a:lnTo>
                <a:lnTo>
                  <a:pt x="826770" y="45719"/>
                </a:lnTo>
                <a:lnTo>
                  <a:pt x="81026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26719" y="4632325"/>
            <a:ext cx="821690" cy="0"/>
          </a:xfrm>
          <a:custGeom>
            <a:avLst/>
            <a:gdLst/>
            <a:ahLst/>
            <a:cxnLst/>
            <a:rect l="l" t="t" r="r" b="b"/>
            <a:pathLst>
              <a:path w="821690">
                <a:moveTo>
                  <a:pt x="0" y="0"/>
                </a:moveTo>
                <a:lnTo>
                  <a:pt x="821689" y="0"/>
                </a:lnTo>
              </a:path>
            </a:pathLst>
          </a:custGeom>
          <a:ln w="54610">
            <a:solidFill>
              <a:srgbClr val="F3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1959" y="4617084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1210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91490" y="4605654"/>
            <a:ext cx="689610" cy="0"/>
          </a:xfrm>
          <a:custGeom>
            <a:avLst/>
            <a:gdLst/>
            <a:ahLst/>
            <a:cxnLst/>
            <a:rect l="l" t="t" r="r" b="b"/>
            <a:pathLst>
              <a:path w="689610">
                <a:moveTo>
                  <a:pt x="0" y="0"/>
                </a:moveTo>
                <a:lnTo>
                  <a:pt x="689610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181100" y="4597400"/>
            <a:ext cx="74930" cy="787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248410" y="46748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929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181100" y="5130800"/>
            <a:ext cx="74930" cy="774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91490" y="5201284"/>
            <a:ext cx="689610" cy="0"/>
          </a:xfrm>
          <a:custGeom>
            <a:avLst/>
            <a:gdLst/>
            <a:ahLst/>
            <a:cxnLst/>
            <a:rect l="l" t="t" r="r" b="b"/>
            <a:pathLst>
              <a:path w="689610">
                <a:moveTo>
                  <a:pt x="0" y="0"/>
                </a:moveTo>
                <a:lnTo>
                  <a:pt x="689610" y="0"/>
                </a:lnTo>
              </a:path>
            </a:pathLst>
          </a:custGeom>
          <a:ln w="139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17830" y="5130800"/>
            <a:ext cx="73660" cy="774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24815" y="4674870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92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17830" y="4597400"/>
            <a:ext cx="73660" cy="787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88290" y="5087620"/>
            <a:ext cx="1084580" cy="370840"/>
          </a:xfrm>
          <a:custGeom>
            <a:avLst/>
            <a:gdLst/>
            <a:ahLst/>
            <a:cxnLst/>
            <a:rect l="l" t="t" r="r" b="b"/>
            <a:pathLst>
              <a:path w="1084580" h="370839">
                <a:moveTo>
                  <a:pt x="0" y="0"/>
                </a:moveTo>
                <a:lnTo>
                  <a:pt x="3810" y="297179"/>
                </a:lnTo>
                <a:lnTo>
                  <a:pt x="21589" y="346709"/>
                </a:lnTo>
                <a:lnTo>
                  <a:pt x="67310" y="370839"/>
                </a:lnTo>
                <a:lnTo>
                  <a:pt x="1016000" y="370839"/>
                </a:lnTo>
                <a:lnTo>
                  <a:pt x="1052830" y="361949"/>
                </a:lnTo>
                <a:lnTo>
                  <a:pt x="1071880" y="344169"/>
                </a:lnTo>
                <a:lnTo>
                  <a:pt x="1084580" y="280669"/>
                </a:lnTo>
                <a:lnTo>
                  <a:pt x="1083310" y="260349"/>
                </a:lnTo>
                <a:lnTo>
                  <a:pt x="1083310" y="142239"/>
                </a:lnTo>
                <a:lnTo>
                  <a:pt x="1083051" y="114299"/>
                </a:lnTo>
                <a:lnTo>
                  <a:pt x="137160" y="114299"/>
                </a:lnTo>
                <a:lnTo>
                  <a:pt x="121919" y="1269"/>
                </a:lnTo>
                <a:lnTo>
                  <a:pt x="0" y="0"/>
                </a:lnTo>
                <a:close/>
              </a:path>
              <a:path w="1084580" h="370839">
                <a:moveTo>
                  <a:pt x="1082040" y="5079"/>
                </a:moveTo>
                <a:lnTo>
                  <a:pt x="963929" y="5079"/>
                </a:lnTo>
                <a:lnTo>
                  <a:pt x="953769" y="114299"/>
                </a:lnTo>
                <a:lnTo>
                  <a:pt x="1083051" y="114299"/>
                </a:lnTo>
                <a:lnTo>
                  <a:pt x="1082040" y="507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88290" y="5087620"/>
            <a:ext cx="1084580" cy="370840"/>
          </a:xfrm>
          <a:custGeom>
            <a:avLst/>
            <a:gdLst/>
            <a:ahLst/>
            <a:cxnLst/>
            <a:rect l="l" t="t" r="r" b="b"/>
            <a:pathLst>
              <a:path w="1084580" h="370839">
                <a:moveTo>
                  <a:pt x="1082040" y="5079"/>
                </a:moveTo>
                <a:lnTo>
                  <a:pt x="1083310" y="142239"/>
                </a:lnTo>
                <a:lnTo>
                  <a:pt x="1083310" y="207009"/>
                </a:lnTo>
                <a:lnTo>
                  <a:pt x="1083310" y="243839"/>
                </a:lnTo>
                <a:lnTo>
                  <a:pt x="1083310" y="260349"/>
                </a:lnTo>
                <a:lnTo>
                  <a:pt x="1084580" y="280669"/>
                </a:lnTo>
                <a:lnTo>
                  <a:pt x="1071880" y="344169"/>
                </a:lnTo>
                <a:lnTo>
                  <a:pt x="1052830" y="361949"/>
                </a:lnTo>
                <a:lnTo>
                  <a:pt x="1016000" y="370839"/>
                </a:lnTo>
                <a:lnTo>
                  <a:pt x="67310" y="370839"/>
                </a:lnTo>
                <a:lnTo>
                  <a:pt x="21589" y="346709"/>
                </a:lnTo>
                <a:lnTo>
                  <a:pt x="3810" y="297179"/>
                </a:lnTo>
                <a:lnTo>
                  <a:pt x="0" y="0"/>
                </a:lnTo>
                <a:lnTo>
                  <a:pt x="121919" y="1269"/>
                </a:lnTo>
                <a:lnTo>
                  <a:pt x="137160" y="114299"/>
                </a:lnTo>
                <a:lnTo>
                  <a:pt x="953769" y="114299"/>
                </a:lnTo>
                <a:lnTo>
                  <a:pt x="963929" y="5079"/>
                </a:lnTo>
                <a:lnTo>
                  <a:pt x="1082040" y="5079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88290" y="5087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372869" y="5458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5930" y="4697729"/>
            <a:ext cx="1270" cy="495300"/>
          </a:xfrm>
          <a:custGeom>
            <a:avLst/>
            <a:gdLst/>
            <a:ahLst/>
            <a:cxnLst/>
            <a:rect l="l" t="t" r="r" b="b"/>
            <a:pathLst>
              <a:path w="1270" h="495300">
                <a:moveTo>
                  <a:pt x="0" y="0"/>
                </a:moveTo>
                <a:lnTo>
                  <a:pt x="1270" y="49530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203960" y="4702809"/>
            <a:ext cx="1270" cy="466090"/>
          </a:xfrm>
          <a:custGeom>
            <a:avLst/>
            <a:gdLst/>
            <a:ahLst/>
            <a:cxnLst/>
            <a:rect l="l" t="t" r="r" b="b"/>
            <a:pathLst>
              <a:path w="1269" h="466089">
                <a:moveTo>
                  <a:pt x="0" y="0"/>
                </a:moveTo>
                <a:lnTo>
                  <a:pt x="1270" y="46608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66090" y="4719954"/>
            <a:ext cx="721360" cy="0"/>
          </a:xfrm>
          <a:custGeom>
            <a:avLst/>
            <a:gdLst/>
            <a:ahLst/>
            <a:cxnLst/>
            <a:rect l="l" t="t" r="r" b="b"/>
            <a:pathLst>
              <a:path w="721360">
                <a:moveTo>
                  <a:pt x="0" y="0"/>
                </a:moveTo>
                <a:lnTo>
                  <a:pt x="721360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372869" y="4565650"/>
            <a:ext cx="1270" cy="1121410"/>
          </a:xfrm>
          <a:custGeom>
            <a:avLst/>
            <a:gdLst/>
            <a:ahLst/>
            <a:cxnLst/>
            <a:rect l="l" t="t" r="r" b="b"/>
            <a:pathLst>
              <a:path w="1269" h="1121410">
                <a:moveTo>
                  <a:pt x="1270" y="0"/>
                </a:moveTo>
                <a:lnTo>
                  <a:pt x="0" y="112141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90829" y="4563109"/>
            <a:ext cx="0" cy="1113790"/>
          </a:xfrm>
          <a:custGeom>
            <a:avLst/>
            <a:gdLst/>
            <a:ahLst/>
            <a:cxnLst/>
            <a:rect l="l" t="t" r="r" b="b"/>
            <a:pathLst>
              <a:path h="1113789">
                <a:moveTo>
                  <a:pt x="0" y="0"/>
                </a:moveTo>
                <a:lnTo>
                  <a:pt x="0" y="1113789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149600" y="4775200"/>
            <a:ext cx="1270" cy="328930"/>
          </a:xfrm>
          <a:custGeom>
            <a:avLst/>
            <a:gdLst/>
            <a:ahLst/>
            <a:cxnLst/>
            <a:rect l="l" t="t" r="r" b="b"/>
            <a:pathLst>
              <a:path w="1269" h="328929">
                <a:moveTo>
                  <a:pt x="0" y="0"/>
                </a:moveTo>
                <a:lnTo>
                  <a:pt x="1269" y="32893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160270" y="4777740"/>
            <a:ext cx="1270" cy="499109"/>
          </a:xfrm>
          <a:custGeom>
            <a:avLst/>
            <a:gdLst/>
            <a:ahLst/>
            <a:cxnLst/>
            <a:rect l="l" t="t" r="r" b="b"/>
            <a:pathLst>
              <a:path w="1269" h="499110">
                <a:moveTo>
                  <a:pt x="0" y="0"/>
                </a:moveTo>
                <a:lnTo>
                  <a:pt x="1269" y="49911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164079" y="4761229"/>
            <a:ext cx="980440" cy="123189"/>
          </a:xfrm>
          <a:custGeom>
            <a:avLst/>
            <a:gdLst/>
            <a:ahLst/>
            <a:cxnLst/>
            <a:rect l="l" t="t" r="r" b="b"/>
            <a:pathLst>
              <a:path w="980439" h="123189">
                <a:moveTo>
                  <a:pt x="980439" y="0"/>
                </a:moveTo>
                <a:lnTo>
                  <a:pt x="0" y="0"/>
                </a:lnTo>
                <a:lnTo>
                  <a:pt x="0" y="123190"/>
                </a:lnTo>
                <a:lnTo>
                  <a:pt x="980439" y="123190"/>
                </a:lnTo>
                <a:lnTo>
                  <a:pt x="980439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164079" y="4761229"/>
            <a:ext cx="980440" cy="123189"/>
          </a:xfrm>
          <a:custGeom>
            <a:avLst/>
            <a:gdLst/>
            <a:ahLst/>
            <a:cxnLst/>
            <a:rect l="l" t="t" r="r" b="b"/>
            <a:pathLst>
              <a:path w="980439" h="123189">
                <a:moveTo>
                  <a:pt x="490219" y="123190"/>
                </a:moveTo>
                <a:lnTo>
                  <a:pt x="0" y="123190"/>
                </a:lnTo>
                <a:lnTo>
                  <a:pt x="0" y="0"/>
                </a:lnTo>
                <a:lnTo>
                  <a:pt x="980439" y="0"/>
                </a:lnTo>
                <a:lnTo>
                  <a:pt x="980439" y="123190"/>
                </a:lnTo>
                <a:lnTo>
                  <a:pt x="490219" y="12319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110739" y="4344670"/>
            <a:ext cx="1083310" cy="353060"/>
          </a:xfrm>
          <a:custGeom>
            <a:avLst/>
            <a:gdLst/>
            <a:ahLst/>
            <a:cxnLst/>
            <a:rect l="l" t="t" r="r" b="b"/>
            <a:pathLst>
              <a:path w="1083310" h="353060">
                <a:moveTo>
                  <a:pt x="1028700" y="0"/>
                </a:moveTo>
                <a:lnTo>
                  <a:pt x="80010" y="0"/>
                </a:lnTo>
                <a:lnTo>
                  <a:pt x="43180" y="5079"/>
                </a:lnTo>
                <a:lnTo>
                  <a:pt x="19050" y="19049"/>
                </a:lnTo>
                <a:lnTo>
                  <a:pt x="0" y="67309"/>
                </a:lnTo>
                <a:lnTo>
                  <a:pt x="1270" y="331469"/>
                </a:lnTo>
                <a:lnTo>
                  <a:pt x="13970" y="350519"/>
                </a:lnTo>
                <a:lnTo>
                  <a:pt x="26670" y="353059"/>
                </a:lnTo>
                <a:lnTo>
                  <a:pt x="125730" y="353059"/>
                </a:lnTo>
                <a:lnTo>
                  <a:pt x="147320" y="227329"/>
                </a:lnTo>
                <a:lnTo>
                  <a:pt x="1083310" y="227329"/>
                </a:lnTo>
                <a:lnTo>
                  <a:pt x="1083310" y="67309"/>
                </a:lnTo>
                <a:lnTo>
                  <a:pt x="1076960" y="36829"/>
                </a:lnTo>
                <a:lnTo>
                  <a:pt x="1062990" y="16509"/>
                </a:lnTo>
                <a:lnTo>
                  <a:pt x="1041400" y="3809"/>
                </a:lnTo>
                <a:lnTo>
                  <a:pt x="1028700" y="0"/>
                </a:lnTo>
                <a:close/>
              </a:path>
              <a:path w="1083310" h="353060">
                <a:moveTo>
                  <a:pt x="1083310" y="227329"/>
                </a:moveTo>
                <a:lnTo>
                  <a:pt x="943610" y="227329"/>
                </a:lnTo>
                <a:lnTo>
                  <a:pt x="975360" y="353059"/>
                </a:lnTo>
                <a:lnTo>
                  <a:pt x="1061720" y="353059"/>
                </a:lnTo>
                <a:lnTo>
                  <a:pt x="1078230" y="344169"/>
                </a:lnTo>
                <a:lnTo>
                  <a:pt x="1083310" y="334009"/>
                </a:lnTo>
                <a:lnTo>
                  <a:pt x="1083310" y="22732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110739" y="4344670"/>
            <a:ext cx="1083310" cy="353060"/>
          </a:xfrm>
          <a:custGeom>
            <a:avLst/>
            <a:gdLst/>
            <a:ahLst/>
            <a:cxnLst/>
            <a:rect l="l" t="t" r="r" b="b"/>
            <a:pathLst>
              <a:path w="1083310" h="353060">
                <a:moveTo>
                  <a:pt x="80010" y="0"/>
                </a:moveTo>
                <a:lnTo>
                  <a:pt x="1016000" y="0"/>
                </a:lnTo>
                <a:lnTo>
                  <a:pt x="1028700" y="0"/>
                </a:lnTo>
                <a:lnTo>
                  <a:pt x="1041400" y="3809"/>
                </a:lnTo>
                <a:lnTo>
                  <a:pt x="1062990" y="16509"/>
                </a:lnTo>
                <a:lnTo>
                  <a:pt x="1076960" y="36829"/>
                </a:lnTo>
                <a:lnTo>
                  <a:pt x="1083310" y="67309"/>
                </a:lnTo>
                <a:lnTo>
                  <a:pt x="1083310" y="321309"/>
                </a:lnTo>
                <a:lnTo>
                  <a:pt x="1083310" y="334009"/>
                </a:lnTo>
                <a:lnTo>
                  <a:pt x="1078230" y="344169"/>
                </a:lnTo>
                <a:lnTo>
                  <a:pt x="1061720" y="353059"/>
                </a:lnTo>
                <a:lnTo>
                  <a:pt x="975360" y="353059"/>
                </a:lnTo>
                <a:lnTo>
                  <a:pt x="943610" y="227329"/>
                </a:lnTo>
                <a:lnTo>
                  <a:pt x="147320" y="227329"/>
                </a:lnTo>
                <a:lnTo>
                  <a:pt x="125730" y="353059"/>
                </a:lnTo>
                <a:lnTo>
                  <a:pt x="26670" y="353059"/>
                </a:lnTo>
                <a:lnTo>
                  <a:pt x="13970" y="350519"/>
                </a:lnTo>
                <a:lnTo>
                  <a:pt x="1270" y="331469"/>
                </a:lnTo>
                <a:lnTo>
                  <a:pt x="0" y="67309"/>
                </a:lnTo>
                <a:lnTo>
                  <a:pt x="19050" y="19049"/>
                </a:lnTo>
                <a:lnTo>
                  <a:pt x="43180" y="5079"/>
                </a:lnTo>
                <a:lnTo>
                  <a:pt x="80010" y="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10739" y="4344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194050" y="46977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249170" y="5144770"/>
            <a:ext cx="824230" cy="0"/>
          </a:xfrm>
          <a:custGeom>
            <a:avLst/>
            <a:gdLst/>
            <a:ahLst/>
            <a:cxnLst/>
            <a:rect l="l" t="t" r="r" b="b"/>
            <a:pathLst>
              <a:path w="824230">
                <a:moveTo>
                  <a:pt x="0" y="0"/>
                </a:moveTo>
                <a:lnTo>
                  <a:pt x="824230" y="0"/>
                </a:lnTo>
              </a:path>
            </a:pathLst>
          </a:custGeom>
          <a:ln w="50800">
            <a:solidFill>
              <a:srgbClr val="45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47900" y="5088890"/>
            <a:ext cx="825500" cy="60960"/>
          </a:xfrm>
          <a:custGeom>
            <a:avLst/>
            <a:gdLst/>
            <a:ahLst/>
            <a:cxnLst/>
            <a:rect l="l" t="t" r="r" b="b"/>
            <a:pathLst>
              <a:path w="825500" h="60960">
                <a:moveTo>
                  <a:pt x="825500" y="0"/>
                </a:moveTo>
                <a:lnTo>
                  <a:pt x="0" y="0"/>
                </a:lnTo>
                <a:lnTo>
                  <a:pt x="0" y="26670"/>
                </a:lnTo>
                <a:lnTo>
                  <a:pt x="12700" y="60960"/>
                </a:lnTo>
                <a:lnTo>
                  <a:pt x="814069" y="60960"/>
                </a:lnTo>
                <a:lnTo>
                  <a:pt x="821689" y="44450"/>
                </a:lnTo>
                <a:lnTo>
                  <a:pt x="825500" y="26670"/>
                </a:lnTo>
                <a:lnTo>
                  <a:pt x="825500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247900" y="5090159"/>
            <a:ext cx="825500" cy="29209"/>
          </a:xfrm>
          <a:custGeom>
            <a:avLst/>
            <a:gdLst/>
            <a:ahLst/>
            <a:cxnLst/>
            <a:rect l="l" t="t" r="r" b="b"/>
            <a:pathLst>
              <a:path w="825500" h="29210">
                <a:moveTo>
                  <a:pt x="0" y="29209"/>
                </a:moveTo>
                <a:lnTo>
                  <a:pt x="825500" y="29209"/>
                </a:lnTo>
                <a:lnTo>
                  <a:pt x="8255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247900" y="5057140"/>
            <a:ext cx="825500" cy="33020"/>
          </a:xfrm>
          <a:custGeom>
            <a:avLst/>
            <a:gdLst/>
            <a:ahLst/>
            <a:cxnLst/>
            <a:rect l="l" t="t" r="r" b="b"/>
            <a:pathLst>
              <a:path w="825500" h="33020">
                <a:moveTo>
                  <a:pt x="0" y="33020"/>
                </a:moveTo>
                <a:lnTo>
                  <a:pt x="825500" y="33020"/>
                </a:lnTo>
                <a:lnTo>
                  <a:pt x="8255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247900" y="5027929"/>
            <a:ext cx="825500" cy="29209"/>
          </a:xfrm>
          <a:custGeom>
            <a:avLst/>
            <a:gdLst/>
            <a:ahLst/>
            <a:cxnLst/>
            <a:rect l="l" t="t" r="r" b="b"/>
            <a:pathLst>
              <a:path w="825500" h="29210">
                <a:moveTo>
                  <a:pt x="0" y="29209"/>
                </a:moveTo>
                <a:lnTo>
                  <a:pt x="825500" y="29209"/>
                </a:lnTo>
                <a:lnTo>
                  <a:pt x="8255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247900" y="4994909"/>
            <a:ext cx="825500" cy="33020"/>
          </a:xfrm>
          <a:custGeom>
            <a:avLst/>
            <a:gdLst/>
            <a:ahLst/>
            <a:cxnLst/>
            <a:rect l="l" t="t" r="r" b="b"/>
            <a:pathLst>
              <a:path w="825500" h="33020">
                <a:moveTo>
                  <a:pt x="0" y="33020"/>
                </a:moveTo>
                <a:lnTo>
                  <a:pt x="825500" y="33020"/>
                </a:lnTo>
                <a:lnTo>
                  <a:pt x="825500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247900" y="4966970"/>
            <a:ext cx="825500" cy="27940"/>
          </a:xfrm>
          <a:custGeom>
            <a:avLst/>
            <a:gdLst/>
            <a:ahLst/>
            <a:cxnLst/>
            <a:rect l="l" t="t" r="r" b="b"/>
            <a:pathLst>
              <a:path w="825500" h="27939">
                <a:moveTo>
                  <a:pt x="0" y="27940"/>
                </a:moveTo>
                <a:lnTo>
                  <a:pt x="825500" y="27940"/>
                </a:lnTo>
                <a:lnTo>
                  <a:pt x="82550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247900" y="4936490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79">
                <a:moveTo>
                  <a:pt x="0" y="30479"/>
                </a:moveTo>
                <a:lnTo>
                  <a:pt x="825500" y="30479"/>
                </a:lnTo>
                <a:lnTo>
                  <a:pt x="8255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247900" y="4904740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750"/>
                </a:moveTo>
                <a:lnTo>
                  <a:pt x="825500" y="31750"/>
                </a:lnTo>
                <a:lnTo>
                  <a:pt x="8255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247900" y="4875529"/>
            <a:ext cx="825500" cy="29209"/>
          </a:xfrm>
          <a:custGeom>
            <a:avLst/>
            <a:gdLst/>
            <a:ahLst/>
            <a:cxnLst/>
            <a:rect l="l" t="t" r="r" b="b"/>
            <a:pathLst>
              <a:path w="825500" h="29210">
                <a:moveTo>
                  <a:pt x="0" y="29210"/>
                </a:moveTo>
                <a:lnTo>
                  <a:pt x="825500" y="29210"/>
                </a:lnTo>
                <a:lnTo>
                  <a:pt x="8255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247900" y="4842509"/>
            <a:ext cx="825500" cy="33020"/>
          </a:xfrm>
          <a:custGeom>
            <a:avLst/>
            <a:gdLst/>
            <a:ahLst/>
            <a:cxnLst/>
            <a:rect l="l" t="t" r="r" b="b"/>
            <a:pathLst>
              <a:path w="825500" h="33020">
                <a:moveTo>
                  <a:pt x="0" y="33019"/>
                </a:moveTo>
                <a:lnTo>
                  <a:pt x="825500" y="33019"/>
                </a:lnTo>
                <a:lnTo>
                  <a:pt x="825500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247900" y="4813300"/>
            <a:ext cx="825500" cy="29209"/>
          </a:xfrm>
          <a:custGeom>
            <a:avLst/>
            <a:gdLst/>
            <a:ahLst/>
            <a:cxnLst/>
            <a:rect l="l" t="t" r="r" b="b"/>
            <a:pathLst>
              <a:path w="825500" h="29210">
                <a:moveTo>
                  <a:pt x="0" y="29210"/>
                </a:moveTo>
                <a:lnTo>
                  <a:pt x="825500" y="29210"/>
                </a:lnTo>
                <a:lnTo>
                  <a:pt x="8255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247900" y="4785359"/>
            <a:ext cx="825500" cy="27940"/>
          </a:xfrm>
          <a:custGeom>
            <a:avLst/>
            <a:gdLst/>
            <a:ahLst/>
            <a:cxnLst/>
            <a:rect l="l" t="t" r="r" b="b"/>
            <a:pathLst>
              <a:path w="825500" h="27939">
                <a:moveTo>
                  <a:pt x="0" y="27939"/>
                </a:moveTo>
                <a:lnTo>
                  <a:pt x="825500" y="27939"/>
                </a:lnTo>
                <a:lnTo>
                  <a:pt x="8255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247900" y="4753609"/>
            <a:ext cx="825500" cy="31750"/>
          </a:xfrm>
          <a:custGeom>
            <a:avLst/>
            <a:gdLst/>
            <a:ahLst/>
            <a:cxnLst/>
            <a:rect l="l" t="t" r="r" b="b"/>
            <a:pathLst>
              <a:path w="825500" h="31750">
                <a:moveTo>
                  <a:pt x="0" y="31750"/>
                </a:moveTo>
                <a:lnTo>
                  <a:pt x="825500" y="31750"/>
                </a:lnTo>
                <a:lnTo>
                  <a:pt x="8255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247900" y="4723129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79">
                <a:moveTo>
                  <a:pt x="0" y="30480"/>
                </a:moveTo>
                <a:lnTo>
                  <a:pt x="825500" y="30480"/>
                </a:lnTo>
                <a:lnTo>
                  <a:pt x="82550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247900" y="4692650"/>
            <a:ext cx="825500" cy="30480"/>
          </a:xfrm>
          <a:custGeom>
            <a:avLst/>
            <a:gdLst/>
            <a:ahLst/>
            <a:cxnLst/>
            <a:rect l="l" t="t" r="r" b="b"/>
            <a:pathLst>
              <a:path w="825500" h="30479">
                <a:moveTo>
                  <a:pt x="0" y="30479"/>
                </a:moveTo>
                <a:lnTo>
                  <a:pt x="825500" y="30479"/>
                </a:lnTo>
                <a:lnTo>
                  <a:pt x="8255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247900" y="4630420"/>
            <a:ext cx="825500" cy="62230"/>
          </a:xfrm>
          <a:custGeom>
            <a:avLst/>
            <a:gdLst/>
            <a:ahLst/>
            <a:cxnLst/>
            <a:rect l="l" t="t" r="r" b="b"/>
            <a:pathLst>
              <a:path w="825500" h="62229">
                <a:moveTo>
                  <a:pt x="0" y="62229"/>
                </a:moveTo>
                <a:lnTo>
                  <a:pt x="825500" y="62229"/>
                </a:lnTo>
                <a:lnTo>
                  <a:pt x="825500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247900" y="4599940"/>
            <a:ext cx="825500" cy="60960"/>
          </a:xfrm>
          <a:custGeom>
            <a:avLst/>
            <a:gdLst/>
            <a:ahLst/>
            <a:cxnLst/>
            <a:rect l="l" t="t" r="r" b="b"/>
            <a:pathLst>
              <a:path w="825500" h="60960">
                <a:moveTo>
                  <a:pt x="815339" y="0"/>
                </a:moveTo>
                <a:lnTo>
                  <a:pt x="10160" y="0"/>
                </a:lnTo>
                <a:lnTo>
                  <a:pt x="0" y="33020"/>
                </a:lnTo>
                <a:lnTo>
                  <a:pt x="0" y="60960"/>
                </a:lnTo>
                <a:lnTo>
                  <a:pt x="825500" y="60960"/>
                </a:lnTo>
                <a:lnTo>
                  <a:pt x="825500" y="33020"/>
                </a:lnTo>
                <a:lnTo>
                  <a:pt x="81533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249170" y="4577079"/>
            <a:ext cx="824230" cy="53340"/>
          </a:xfrm>
          <a:custGeom>
            <a:avLst/>
            <a:gdLst/>
            <a:ahLst/>
            <a:cxnLst/>
            <a:rect l="l" t="t" r="r" b="b"/>
            <a:pathLst>
              <a:path w="824230" h="53339">
                <a:moveTo>
                  <a:pt x="0" y="53340"/>
                </a:moveTo>
                <a:lnTo>
                  <a:pt x="824230" y="53340"/>
                </a:lnTo>
                <a:lnTo>
                  <a:pt x="824230" y="0"/>
                </a:lnTo>
                <a:lnTo>
                  <a:pt x="0" y="0"/>
                </a:lnTo>
                <a:lnTo>
                  <a:pt x="0" y="5334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259329" y="4577079"/>
            <a:ext cx="805180" cy="24130"/>
          </a:xfrm>
          <a:custGeom>
            <a:avLst/>
            <a:gdLst/>
            <a:ahLst/>
            <a:cxnLst/>
            <a:rect l="l" t="t" r="r" b="b"/>
            <a:pathLst>
              <a:path w="805180" h="24129">
                <a:moveTo>
                  <a:pt x="0" y="24129"/>
                </a:moveTo>
                <a:lnTo>
                  <a:pt x="805180" y="24129"/>
                </a:lnTo>
                <a:lnTo>
                  <a:pt x="80518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303779" y="4577079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73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017520" y="4570729"/>
            <a:ext cx="63500" cy="64769"/>
          </a:xfrm>
          <a:custGeom>
            <a:avLst/>
            <a:gdLst/>
            <a:ahLst/>
            <a:cxnLst/>
            <a:rect l="l" t="t" r="r" b="b"/>
            <a:pathLst>
              <a:path w="63500" h="64770">
                <a:moveTo>
                  <a:pt x="0" y="0"/>
                </a:moveTo>
                <a:lnTo>
                  <a:pt x="0" y="13970"/>
                </a:lnTo>
                <a:lnTo>
                  <a:pt x="10160" y="15240"/>
                </a:lnTo>
                <a:lnTo>
                  <a:pt x="19050" y="16510"/>
                </a:lnTo>
                <a:lnTo>
                  <a:pt x="27940" y="21590"/>
                </a:lnTo>
                <a:lnTo>
                  <a:pt x="34290" y="29210"/>
                </a:lnTo>
                <a:lnTo>
                  <a:pt x="41910" y="36830"/>
                </a:lnTo>
                <a:lnTo>
                  <a:pt x="46990" y="44450"/>
                </a:lnTo>
                <a:lnTo>
                  <a:pt x="49530" y="64770"/>
                </a:lnTo>
                <a:lnTo>
                  <a:pt x="63500" y="64770"/>
                </a:lnTo>
                <a:lnTo>
                  <a:pt x="53340" y="27940"/>
                </a:lnTo>
                <a:lnTo>
                  <a:pt x="12700" y="127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073400" y="4635500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017520" y="5114290"/>
            <a:ext cx="63500" cy="66040"/>
          </a:xfrm>
          <a:custGeom>
            <a:avLst/>
            <a:gdLst/>
            <a:ahLst/>
            <a:cxnLst/>
            <a:rect l="l" t="t" r="r" b="b"/>
            <a:pathLst>
              <a:path w="63500" h="66039">
                <a:moveTo>
                  <a:pt x="63500" y="0"/>
                </a:moveTo>
                <a:lnTo>
                  <a:pt x="49530" y="0"/>
                </a:lnTo>
                <a:lnTo>
                  <a:pt x="46990" y="20320"/>
                </a:lnTo>
                <a:lnTo>
                  <a:pt x="41910" y="27940"/>
                </a:lnTo>
                <a:lnTo>
                  <a:pt x="27940" y="41910"/>
                </a:lnTo>
                <a:lnTo>
                  <a:pt x="19050" y="46990"/>
                </a:lnTo>
                <a:lnTo>
                  <a:pt x="10160" y="48260"/>
                </a:lnTo>
                <a:lnTo>
                  <a:pt x="0" y="50800"/>
                </a:lnTo>
                <a:lnTo>
                  <a:pt x="0" y="66040"/>
                </a:lnTo>
                <a:lnTo>
                  <a:pt x="12700" y="63500"/>
                </a:lnTo>
                <a:lnTo>
                  <a:pt x="53340" y="35560"/>
                </a:lnTo>
                <a:lnTo>
                  <a:pt x="62230" y="13970"/>
                </a:lnTo>
                <a:lnTo>
                  <a:pt x="63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303779" y="5172709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73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241550" y="5114290"/>
            <a:ext cx="62230" cy="66040"/>
          </a:xfrm>
          <a:custGeom>
            <a:avLst/>
            <a:gdLst/>
            <a:ahLst/>
            <a:cxnLst/>
            <a:rect l="l" t="t" r="r" b="b"/>
            <a:pathLst>
              <a:path w="62230" h="66039">
                <a:moveTo>
                  <a:pt x="13969" y="0"/>
                </a:moveTo>
                <a:lnTo>
                  <a:pt x="0" y="0"/>
                </a:lnTo>
                <a:lnTo>
                  <a:pt x="1269" y="13970"/>
                </a:lnTo>
                <a:lnTo>
                  <a:pt x="26669" y="53340"/>
                </a:lnTo>
                <a:lnTo>
                  <a:pt x="62230" y="66040"/>
                </a:lnTo>
                <a:lnTo>
                  <a:pt x="62230" y="50800"/>
                </a:lnTo>
                <a:lnTo>
                  <a:pt x="53339" y="48260"/>
                </a:lnTo>
                <a:lnTo>
                  <a:pt x="43180" y="46990"/>
                </a:lnTo>
                <a:lnTo>
                  <a:pt x="35560" y="41910"/>
                </a:lnTo>
                <a:lnTo>
                  <a:pt x="21589" y="27940"/>
                </a:lnTo>
                <a:lnTo>
                  <a:pt x="17780" y="20320"/>
                </a:lnTo>
                <a:lnTo>
                  <a:pt x="15239" y="10160"/>
                </a:lnTo>
                <a:lnTo>
                  <a:pt x="1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247900" y="4635500"/>
            <a:ext cx="0" cy="478790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7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241550" y="4570729"/>
            <a:ext cx="62230" cy="64769"/>
          </a:xfrm>
          <a:custGeom>
            <a:avLst/>
            <a:gdLst/>
            <a:ahLst/>
            <a:cxnLst/>
            <a:rect l="l" t="t" r="r" b="b"/>
            <a:pathLst>
              <a:path w="62230" h="64770">
                <a:moveTo>
                  <a:pt x="62230" y="0"/>
                </a:moveTo>
                <a:lnTo>
                  <a:pt x="19050" y="19050"/>
                </a:lnTo>
                <a:lnTo>
                  <a:pt x="0" y="64770"/>
                </a:lnTo>
                <a:lnTo>
                  <a:pt x="13969" y="64770"/>
                </a:lnTo>
                <a:lnTo>
                  <a:pt x="15239" y="54610"/>
                </a:lnTo>
                <a:lnTo>
                  <a:pt x="17780" y="44450"/>
                </a:lnTo>
                <a:lnTo>
                  <a:pt x="21589" y="36830"/>
                </a:lnTo>
                <a:lnTo>
                  <a:pt x="29210" y="29210"/>
                </a:lnTo>
                <a:lnTo>
                  <a:pt x="35560" y="21590"/>
                </a:lnTo>
                <a:lnTo>
                  <a:pt x="43180" y="16510"/>
                </a:lnTo>
                <a:lnTo>
                  <a:pt x="53339" y="15240"/>
                </a:lnTo>
                <a:lnTo>
                  <a:pt x="62230" y="13970"/>
                </a:lnTo>
                <a:lnTo>
                  <a:pt x="622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2112010" y="5176520"/>
            <a:ext cx="1080770" cy="280670"/>
          </a:xfrm>
          <a:custGeom>
            <a:avLst/>
            <a:gdLst/>
            <a:ahLst/>
            <a:cxnLst/>
            <a:rect l="l" t="t" r="r" b="b"/>
            <a:pathLst>
              <a:path w="1080770" h="280670">
                <a:moveTo>
                  <a:pt x="916939" y="0"/>
                </a:moveTo>
                <a:lnTo>
                  <a:pt x="162559" y="0"/>
                </a:lnTo>
                <a:lnTo>
                  <a:pt x="0" y="67309"/>
                </a:lnTo>
                <a:lnTo>
                  <a:pt x="0" y="209549"/>
                </a:lnTo>
                <a:lnTo>
                  <a:pt x="16509" y="257809"/>
                </a:lnTo>
                <a:lnTo>
                  <a:pt x="33019" y="275589"/>
                </a:lnTo>
                <a:lnTo>
                  <a:pt x="58419" y="280669"/>
                </a:lnTo>
                <a:lnTo>
                  <a:pt x="1021079" y="280669"/>
                </a:lnTo>
                <a:lnTo>
                  <a:pt x="1049020" y="275589"/>
                </a:lnTo>
                <a:lnTo>
                  <a:pt x="1066800" y="260349"/>
                </a:lnTo>
                <a:lnTo>
                  <a:pt x="1080770" y="209549"/>
                </a:lnTo>
                <a:lnTo>
                  <a:pt x="1080770" y="67309"/>
                </a:lnTo>
                <a:lnTo>
                  <a:pt x="91693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2112010" y="5176520"/>
            <a:ext cx="1080770" cy="280670"/>
          </a:xfrm>
          <a:custGeom>
            <a:avLst/>
            <a:gdLst/>
            <a:ahLst/>
            <a:cxnLst/>
            <a:rect l="l" t="t" r="r" b="b"/>
            <a:pathLst>
              <a:path w="1080770" h="280670">
                <a:moveTo>
                  <a:pt x="1080770" y="67309"/>
                </a:moveTo>
                <a:lnTo>
                  <a:pt x="1080770" y="209549"/>
                </a:lnTo>
                <a:lnTo>
                  <a:pt x="1066800" y="260349"/>
                </a:lnTo>
                <a:lnTo>
                  <a:pt x="1049020" y="275589"/>
                </a:lnTo>
                <a:lnTo>
                  <a:pt x="1021079" y="280669"/>
                </a:lnTo>
                <a:lnTo>
                  <a:pt x="58419" y="280669"/>
                </a:lnTo>
                <a:lnTo>
                  <a:pt x="33019" y="275589"/>
                </a:lnTo>
                <a:lnTo>
                  <a:pt x="16509" y="257809"/>
                </a:lnTo>
                <a:lnTo>
                  <a:pt x="0" y="209549"/>
                </a:lnTo>
                <a:lnTo>
                  <a:pt x="0" y="67309"/>
                </a:lnTo>
                <a:lnTo>
                  <a:pt x="162559" y="0"/>
                </a:lnTo>
                <a:lnTo>
                  <a:pt x="916939" y="0"/>
                </a:lnTo>
                <a:lnTo>
                  <a:pt x="1080770" y="67309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112010" y="51765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192779" y="5458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279650" y="4669790"/>
            <a:ext cx="1270" cy="495300"/>
          </a:xfrm>
          <a:custGeom>
            <a:avLst/>
            <a:gdLst/>
            <a:ahLst/>
            <a:cxnLst/>
            <a:rect l="l" t="t" r="r" b="b"/>
            <a:pathLst>
              <a:path w="1269" h="495300">
                <a:moveTo>
                  <a:pt x="0" y="0"/>
                </a:moveTo>
                <a:lnTo>
                  <a:pt x="1269" y="49530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026410" y="4674870"/>
            <a:ext cx="1270" cy="467359"/>
          </a:xfrm>
          <a:custGeom>
            <a:avLst/>
            <a:gdLst/>
            <a:ahLst/>
            <a:cxnLst/>
            <a:rect l="l" t="t" r="r" b="b"/>
            <a:pathLst>
              <a:path w="1269" h="467360">
                <a:moveTo>
                  <a:pt x="0" y="0"/>
                </a:moveTo>
                <a:lnTo>
                  <a:pt x="1269" y="46735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288539" y="4690745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92779" y="4584700"/>
            <a:ext cx="1270" cy="1074420"/>
          </a:xfrm>
          <a:custGeom>
            <a:avLst/>
            <a:gdLst/>
            <a:ahLst/>
            <a:cxnLst/>
            <a:rect l="l" t="t" r="r" b="b"/>
            <a:pathLst>
              <a:path w="1269" h="1074420">
                <a:moveTo>
                  <a:pt x="0" y="0"/>
                </a:moveTo>
                <a:lnTo>
                  <a:pt x="1269" y="107442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115820" y="4563109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20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075939" y="5067300"/>
            <a:ext cx="316230" cy="396240"/>
          </a:xfrm>
          <a:custGeom>
            <a:avLst/>
            <a:gdLst/>
            <a:ahLst/>
            <a:cxnLst/>
            <a:rect l="l" t="t" r="r" b="b"/>
            <a:pathLst>
              <a:path w="316229" h="396239">
                <a:moveTo>
                  <a:pt x="285750" y="0"/>
                </a:moveTo>
                <a:lnTo>
                  <a:pt x="0" y="0"/>
                </a:lnTo>
                <a:lnTo>
                  <a:pt x="0" y="68580"/>
                </a:lnTo>
                <a:lnTo>
                  <a:pt x="118110" y="123189"/>
                </a:lnTo>
                <a:lnTo>
                  <a:pt x="118110" y="375919"/>
                </a:lnTo>
                <a:lnTo>
                  <a:pt x="125730" y="393700"/>
                </a:lnTo>
                <a:lnTo>
                  <a:pt x="139700" y="396240"/>
                </a:lnTo>
                <a:lnTo>
                  <a:pt x="279400" y="396240"/>
                </a:lnTo>
                <a:lnTo>
                  <a:pt x="307339" y="386080"/>
                </a:lnTo>
                <a:lnTo>
                  <a:pt x="314960" y="378459"/>
                </a:lnTo>
                <a:lnTo>
                  <a:pt x="316230" y="367030"/>
                </a:lnTo>
                <a:lnTo>
                  <a:pt x="316230" y="30480"/>
                </a:lnTo>
                <a:lnTo>
                  <a:pt x="306070" y="7619"/>
                </a:lnTo>
                <a:lnTo>
                  <a:pt x="28575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075939" y="5067300"/>
            <a:ext cx="316230" cy="396240"/>
          </a:xfrm>
          <a:custGeom>
            <a:avLst/>
            <a:gdLst/>
            <a:ahLst/>
            <a:cxnLst/>
            <a:rect l="l" t="t" r="r" b="b"/>
            <a:pathLst>
              <a:path w="316229" h="396239">
                <a:moveTo>
                  <a:pt x="0" y="0"/>
                </a:moveTo>
                <a:lnTo>
                  <a:pt x="285750" y="0"/>
                </a:lnTo>
                <a:lnTo>
                  <a:pt x="306070" y="7619"/>
                </a:lnTo>
                <a:lnTo>
                  <a:pt x="316230" y="30480"/>
                </a:lnTo>
                <a:lnTo>
                  <a:pt x="316230" y="367030"/>
                </a:lnTo>
                <a:lnTo>
                  <a:pt x="314960" y="378459"/>
                </a:lnTo>
                <a:lnTo>
                  <a:pt x="307339" y="386080"/>
                </a:lnTo>
                <a:lnTo>
                  <a:pt x="279400" y="396240"/>
                </a:lnTo>
                <a:lnTo>
                  <a:pt x="139700" y="396240"/>
                </a:lnTo>
                <a:lnTo>
                  <a:pt x="125730" y="393700"/>
                </a:lnTo>
                <a:lnTo>
                  <a:pt x="118110" y="375919"/>
                </a:lnTo>
                <a:lnTo>
                  <a:pt x="118110" y="123189"/>
                </a:lnTo>
                <a:lnTo>
                  <a:pt x="0" y="68580"/>
                </a:lnTo>
                <a:lnTo>
                  <a:pt x="0" y="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075939" y="5067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393440" y="5463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392170" y="5443220"/>
            <a:ext cx="2540" cy="198120"/>
          </a:xfrm>
          <a:custGeom>
            <a:avLst/>
            <a:gdLst/>
            <a:ahLst/>
            <a:cxnLst/>
            <a:rect l="l" t="t" r="r" b="b"/>
            <a:pathLst>
              <a:path w="2539" h="198120">
                <a:moveTo>
                  <a:pt x="0" y="0"/>
                </a:moveTo>
                <a:lnTo>
                  <a:pt x="2539" y="19811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926329" y="4917440"/>
            <a:ext cx="1270" cy="215900"/>
          </a:xfrm>
          <a:custGeom>
            <a:avLst/>
            <a:gdLst/>
            <a:ahLst/>
            <a:cxnLst/>
            <a:rect l="l" t="t" r="r" b="b"/>
            <a:pathLst>
              <a:path w="1270" h="215900">
                <a:moveTo>
                  <a:pt x="0" y="0"/>
                </a:moveTo>
                <a:lnTo>
                  <a:pt x="1270" y="21590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937000" y="4777740"/>
            <a:ext cx="1270" cy="499109"/>
          </a:xfrm>
          <a:custGeom>
            <a:avLst/>
            <a:gdLst/>
            <a:ahLst/>
            <a:cxnLst/>
            <a:rect l="l" t="t" r="r" b="b"/>
            <a:pathLst>
              <a:path w="1270" h="499110">
                <a:moveTo>
                  <a:pt x="0" y="0"/>
                </a:moveTo>
                <a:lnTo>
                  <a:pt x="1270" y="49911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940809" y="4761229"/>
            <a:ext cx="980440" cy="123189"/>
          </a:xfrm>
          <a:custGeom>
            <a:avLst/>
            <a:gdLst/>
            <a:ahLst/>
            <a:cxnLst/>
            <a:rect l="l" t="t" r="r" b="b"/>
            <a:pathLst>
              <a:path w="980439" h="123189">
                <a:moveTo>
                  <a:pt x="980439" y="0"/>
                </a:moveTo>
                <a:lnTo>
                  <a:pt x="0" y="0"/>
                </a:lnTo>
                <a:lnTo>
                  <a:pt x="0" y="123190"/>
                </a:lnTo>
                <a:lnTo>
                  <a:pt x="980439" y="123190"/>
                </a:lnTo>
                <a:lnTo>
                  <a:pt x="980439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940809" y="4761229"/>
            <a:ext cx="980440" cy="123189"/>
          </a:xfrm>
          <a:custGeom>
            <a:avLst/>
            <a:gdLst/>
            <a:ahLst/>
            <a:cxnLst/>
            <a:rect l="l" t="t" r="r" b="b"/>
            <a:pathLst>
              <a:path w="980439" h="123189">
                <a:moveTo>
                  <a:pt x="490219" y="123190"/>
                </a:moveTo>
                <a:lnTo>
                  <a:pt x="0" y="123190"/>
                </a:lnTo>
                <a:lnTo>
                  <a:pt x="0" y="0"/>
                </a:lnTo>
                <a:lnTo>
                  <a:pt x="980439" y="0"/>
                </a:lnTo>
                <a:lnTo>
                  <a:pt x="980439" y="123190"/>
                </a:lnTo>
                <a:lnTo>
                  <a:pt x="490219" y="12319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890009" y="4344670"/>
            <a:ext cx="1080770" cy="353060"/>
          </a:xfrm>
          <a:custGeom>
            <a:avLst/>
            <a:gdLst/>
            <a:ahLst/>
            <a:cxnLst/>
            <a:rect l="l" t="t" r="r" b="b"/>
            <a:pathLst>
              <a:path w="1080770" h="353060">
                <a:moveTo>
                  <a:pt x="1024889" y="0"/>
                </a:moveTo>
                <a:lnTo>
                  <a:pt x="78739" y="0"/>
                </a:lnTo>
                <a:lnTo>
                  <a:pt x="41910" y="6349"/>
                </a:lnTo>
                <a:lnTo>
                  <a:pt x="19050" y="20319"/>
                </a:lnTo>
                <a:lnTo>
                  <a:pt x="0" y="67309"/>
                </a:lnTo>
                <a:lnTo>
                  <a:pt x="0" y="330199"/>
                </a:lnTo>
                <a:lnTo>
                  <a:pt x="13969" y="350519"/>
                </a:lnTo>
                <a:lnTo>
                  <a:pt x="25400" y="353059"/>
                </a:lnTo>
                <a:lnTo>
                  <a:pt x="121919" y="353059"/>
                </a:lnTo>
                <a:lnTo>
                  <a:pt x="146050" y="227329"/>
                </a:lnTo>
                <a:lnTo>
                  <a:pt x="1080769" y="227329"/>
                </a:lnTo>
                <a:lnTo>
                  <a:pt x="1080769" y="67309"/>
                </a:lnTo>
                <a:lnTo>
                  <a:pt x="1074419" y="36829"/>
                </a:lnTo>
                <a:lnTo>
                  <a:pt x="1060450" y="16509"/>
                </a:lnTo>
                <a:lnTo>
                  <a:pt x="1038860" y="3809"/>
                </a:lnTo>
                <a:lnTo>
                  <a:pt x="1024889" y="0"/>
                </a:lnTo>
                <a:close/>
              </a:path>
              <a:path w="1080770" h="353060">
                <a:moveTo>
                  <a:pt x="1080769" y="227329"/>
                </a:moveTo>
                <a:lnTo>
                  <a:pt x="941069" y="227329"/>
                </a:lnTo>
                <a:lnTo>
                  <a:pt x="970279" y="353059"/>
                </a:lnTo>
                <a:lnTo>
                  <a:pt x="1059179" y="353059"/>
                </a:lnTo>
                <a:lnTo>
                  <a:pt x="1075689" y="344169"/>
                </a:lnTo>
                <a:lnTo>
                  <a:pt x="1080769" y="334009"/>
                </a:lnTo>
                <a:lnTo>
                  <a:pt x="1080769" y="22732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890009" y="4344670"/>
            <a:ext cx="1080770" cy="353060"/>
          </a:xfrm>
          <a:custGeom>
            <a:avLst/>
            <a:gdLst/>
            <a:ahLst/>
            <a:cxnLst/>
            <a:rect l="l" t="t" r="r" b="b"/>
            <a:pathLst>
              <a:path w="1080770" h="353060">
                <a:moveTo>
                  <a:pt x="78739" y="0"/>
                </a:moveTo>
                <a:lnTo>
                  <a:pt x="1013460" y="0"/>
                </a:lnTo>
                <a:lnTo>
                  <a:pt x="1024889" y="0"/>
                </a:lnTo>
                <a:lnTo>
                  <a:pt x="1038860" y="3809"/>
                </a:lnTo>
                <a:lnTo>
                  <a:pt x="1060450" y="16509"/>
                </a:lnTo>
                <a:lnTo>
                  <a:pt x="1074419" y="36829"/>
                </a:lnTo>
                <a:lnTo>
                  <a:pt x="1080769" y="67309"/>
                </a:lnTo>
                <a:lnTo>
                  <a:pt x="1080769" y="321309"/>
                </a:lnTo>
                <a:lnTo>
                  <a:pt x="1080769" y="334009"/>
                </a:lnTo>
                <a:lnTo>
                  <a:pt x="1075689" y="344169"/>
                </a:lnTo>
                <a:lnTo>
                  <a:pt x="1059179" y="353059"/>
                </a:lnTo>
                <a:lnTo>
                  <a:pt x="970279" y="353059"/>
                </a:lnTo>
                <a:lnTo>
                  <a:pt x="941069" y="227329"/>
                </a:lnTo>
                <a:lnTo>
                  <a:pt x="146050" y="227329"/>
                </a:lnTo>
                <a:lnTo>
                  <a:pt x="121919" y="353059"/>
                </a:lnTo>
                <a:lnTo>
                  <a:pt x="25400" y="353059"/>
                </a:lnTo>
                <a:lnTo>
                  <a:pt x="13969" y="350519"/>
                </a:lnTo>
                <a:lnTo>
                  <a:pt x="0" y="330199"/>
                </a:lnTo>
                <a:lnTo>
                  <a:pt x="0" y="67309"/>
                </a:lnTo>
                <a:lnTo>
                  <a:pt x="19050" y="20319"/>
                </a:lnTo>
                <a:lnTo>
                  <a:pt x="41910" y="6349"/>
                </a:lnTo>
                <a:lnTo>
                  <a:pt x="78739" y="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890009" y="4344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970779" y="46977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027170" y="5144770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>
                <a:moveTo>
                  <a:pt x="0" y="0"/>
                </a:moveTo>
                <a:lnTo>
                  <a:pt x="821689" y="0"/>
                </a:lnTo>
              </a:path>
            </a:pathLst>
          </a:custGeom>
          <a:ln w="50800">
            <a:solidFill>
              <a:srgbClr val="45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025900" y="5088890"/>
            <a:ext cx="824230" cy="60960"/>
          </a:xfrm>
          <a:custGeom>
            <a:avLst/>
            <a:gdLst/>
            <a:ahLst/>
            <a:cxnLst/>
            <a:rect l="l" t="t" r="r" b="b"/>
            <a:pathLst>
              <a:path w="824229" h="60960">
                <a:moveTo>
                  <a:pt x="824229" y="0"/>
                </a:moveTo>
                <a:lnTo>
                  <a:pt x="0" y="0"/>
                </a:lnTo>
                <a:lnTo>
                  <a:pt x="0" y="12700"/>
                </a:lnTo>
                <a:lnTo>
                  <a:pt x="17779" y="60960"/>
                </a:lnTo>
                <a:lnTo>
                  <a:pt x="805179" y="60960"/>
                </a:lnTo>
                <a:lnTo>
                  <a:pt x="819150" y="38100"/>
                </a:lnTo>
                <a:lnTo>
                  <a:pt x="822960" y="26670"/>
                </a:lnTo>
                <a:lnTo>
                  <a:pt x="824229" y="12700"/>
                </a:lnTo>
                <a:lnTo>
                  <a:pt x="824229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025900" y="5057140"/>
            <a:ext cx="824230" cy="62230"/>
          </a:xfrm>
          <a:custGeom>
            <a:avLst/>
            <a:gdLst/>
            <a:ahLst/>
            <a:cxnLst/>
            <a:rect l="l" t="t" r="r" b="b"/>
            <a:pathLst>
              <a:path w="824229" h="62229">
                <a:moveTo>
                  <a:pt x="824229" y="0"/>
                </a:moveTo>
                <a:lnTo>
                  <a:pt x="0" y="0"/>
                </a:lnTo>
                <a:lnTo>
                  <a:pt x="0" y="44450"/>
                </a:lnTo>
                <a:lnTo>
                  <a:pt x="1270" y="62230"/>
                </a:lnTo>
                <a:lnTo>
                  <a:pt x="821689" y="62230"/>
                </a:lnTo>
                <a:lnTo>
                  <a:pt x="824229" y="44450"/>
                </a:lnTo>
                <a:lnTo>
                  <a:pt x="824229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025900" y="5057140"/>
            <a:ext cx="824230" cy="33020"/>
          </a:xfrm>
          <a:custGeom>
            <a:avLst/>
            <a:gdLst/>
            <a:ahLst/>
            <a:cxnLst/>
            <a:rect l="l" t="t" r="r" b="b"/>
            <a:pathLst>
              <a:path w="824229" h="33020">
                <a:moveTo>
                  <a:pt x="0" y="33020"/>
                </a:moveTo>
                <a:lnTo>
                  <a:pt x="824229" y="33020"/>
                </a:lnTo>
                <a:lnTo>
                  <a:pt x="82422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025900" y="5027929"/>
            <a:ext cx="824230" cy="29209"/>
          </a:xfrm>
          <a:custGeom>
            <a:avLst/>
            <a:gdLst/>
            <a:ahLst/>
            <a:cxnLst/>
            <a:rect l="l" t="t" r="r" b="b"/>
            <a:pathLst>
              <a:path w="824229" h="29210">
                <a:moveTo>
                  <a:pt x="0" y="29209"/>
                </a:moveTo>
                <a:lnTo>
                  <a:pt x="824229" y="29209"/>
                </a:lnTo>
                <a:lnTo>
                  <a:pt x="82422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025900" y="4994909"/>
            <a:ext cx="824230" cy="33020"/>
          </a:xfrm>
          <a:custGeom>
            <a:avLst/>
            <a:gdLst/>
            <a:ahLst/>
            <a:cxnLst/>
            <a:rect l="l" t="t" r="r" b="b"/>
            <a:pathLst>
              <a:path w="824229" h="33020">
                <a:moveTo>
                  <a:pt x="0" y="33020"/>
                </a:moveTo>
                <a:lnTo>
                  <a:pt x="824229" y="33020"/>
                </a:lnTo>
                <a:lnTo>
                  <a:pt x="824229" y="0"/>
                </a:lnTo>
                <a:lnTo>
                  <a:pt x="0" y="0"/>
                </a:lnTo>
                <a:lnTo>
                  <a:pt x="0" y="3302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025900" y="4966970"/>
            <a:ext cx="824230" cy="27940"/>
          </a:xfrm>
          <a:custGeom>
            <a:avLst/>
            <a:gdLst/>
            <a:ahLst/>
            <a:cxnLst/>
            <a:rect l="l" t="t" r="r" b="b"/>
            <a:pathLst>
              <a:path w="824229" h="27939">
                <a:moveTo>
                  <a:pt x="0" y="27940"/>
                </a:moveTo>
                <a:lnTo>
                  <a:pt x="824229" y="27940"/>
                </a:lnTo>
                <a:lnTo>
                  <a:pt x="824229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025900" y="4936490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29" h="30479">
                <a:moveTo>
                  <a:pt x="0" y="30479"/>
                </a:moveTo>
                <a:lnTo>
                  <a:pt x="824229" y="30479"/>
                </a:lnTo>
                <a:lnTo>
                  <a:pt x="82422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025900" y="4904740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29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025900" y="4875529"/>
            <a:ext cx="824230" cy="29209"/>
          </a:xfrm>
          <a:custGeom>
            <a:avLst/>
            <a:gdLst/>
            <a:ahLst/>
            <a:cxnLst/>
            <a:rect l="l" t="t" r="r" b="b"/>
            <a:pathLst>
              <a:path w="824229" h="29210">
                <a:moveTo>
                  <a:pt x="0" y="29210"/>
                </a:moveTo>
                <a:lnTo>
                  <a:pt x="824229" y="29210"/>
                </a:lnTo>
                <a:lnTo>
                  <a:pt x="82422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025900" y="4842509"/>
            <a:ext cx="824230" cy="33020"/>
          </a:xfrm>
          <a:custGeom>
            <a:avLst/>
            <a:gdLst/>
            <a:ahLst/>
            <a:cxnLst/>
            <a:rect l="l" t="t" r="r" b="b"/>
            <a:pathLst>
              <a:path w="824229" h="33020">
                <a:moveTo>
                  <a:pt x="0" y="33019"/>
                </a:moveTo>
                <a:lnTo>
                  <a:pt x="824229" y="33019"/>
                </a:lnTo>
                <a:lnTo>
                  <a:pt x="824229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025900" y="4813300"/>
            <a:ext cx="824230" cy="29209"/>
          </a:xfrm>
          <a:custGeom>
            <a:avLst/>
            <a:gdLst/>
            <a:ahLst/>
            <a:cxnLst/>
            <a:rect l="l" t="t" r="r" b="b"/>
            <a:pathLst>
              <a:path w="824229" h="29210">
                <a:moveTo>
                  <a:pt x="0" y="29210"/>
                </a:moveTo>
                <a:lnTo>
                  <a:pt x="824229" y="29210"/>
                </a:lnTo>
                <a:lnTo>
                  <a:pt x="824229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025900" y="4785359"/>
            <a:ext cx="824230" cy="27940"/>
          </a:xfrm>
          <a:custGeom>
            <a:avLst/>
            <a:gdLst/>
            <a:ahLst/>
            <a:cxnLst/>
            <a:rect l="l" t="t" r="r" b="b"/>
            <a:pathLst>
              <a:path w="824229" h="27939">
                <a:moveTo>
                  <a:pt x="0" y="27939"/>
                </a:moveTo>
                <a:lnTo>
                  <a:pt x="824229" y="27939"/>
                </a:lnTo>
                <a:lnTo>
                  <a:pt x="824229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025900" y="4753609"/>
            <a:ext cx="824230" cy="31750"/>
          </a:xfrm>
          <a:custGeom>
            <a:avLst/>
            <a:gdLst/>
            <a:ahLst/>
            <a:cxnLst/>
            <a:rect l="l" t="t" r="r" b="b"/>
            <a:pathLst>
              <a:path w="824229" h="31750">
                <a:moveTo>
                  <a:pt x="0" y="31750"/>
                </a:moveTo>
                <a:lnTo>
                  <a:pt x="824229" y="31750"/>
                </a:lnTo>
                <a:lnTo>
                  <a:pt x="82422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025900" y="4723129"/>
            <a:ext cx="824230" cy="30480"/>
          </a:xfrm>
          <a:custGeom>
            <a:avLst/>
            <a:gdLst/>
            <a:ahLst/>
            <a:cxnLst/>
            <a:rect l="l" t="t" r="r" b="b"/>
            <a:pathLst>
              <a:path w="824229" h="30479">
                <a:moveTo>
                  <a:pt x="0" y="30480"/>
                </a:moveTo>
                <a:lnTo>
                  <a:pt x="824229" y="30480"/>
                </a:lnTo>
                <a:lnTo>
                  <a:pt x="824229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025900" y="4660900"/>
            <a:ext cx="824230" cy="62230"/>
          </a:xfrm>
          <a:custGeom>
            <a:avLst/>
            <a:gdLst/>
            <a:ahLst/>
            <a:cxnLst/>
            <a:rect l="l" t="t" r="r" b="b"/>
            <a:pathLst>
              <a:path w="824229" h="62229">
                <a:moveTo>
                  <a:pt x="0" y="62229"/>
                </a:moveTo>
                <a:lnTo>
                  <a:pt x="824229" y="62229"/>
                </a:lnTo>
                <a:lnTo>
                  <a:pt x="824229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025900" y="4630420"/>
            <a:ext cx="824230" cy="62230"/>
          </a:xfrm>
          <a:custGeom>
            <a:avLst/>
            <a:gdLst/>
            <a:ahLst/>
            <a:cxnLst/>
            <a:rect l="l" t="t" r="r" b="b"/>
            <a:pathLst>
              <a:path w="824229" h="62229">
                <a:moveTo>
                  <a:pt x="821689" y="0"/>
                </a:moveTo>
                <a:lnTo>
                  <a:pt x="1270" y="0"/>
                </a:lnTo>
                <a:lnTo>
                  <a:pt x="0" y="15239"/>
                </a:lnTo>
                <a:lnTo>
                  <a:pt x="0" y="62229"/>
                </a:lnTo>
                <a:lnTo>
                  <a:pt x="824229" y="62229"/>
                </a:lnTo>
                <a:lnTo>
                  <a:pt x="824229" y="15239"/>
                </a:lnTo>
                <a:lnTo>
                  <a:pt x="821689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025900" y="4599940"/>
            <a:ext cx="824230" cy="60960"/>
          </a:xfrm>
          <a:custGeom>
            <a:avLst/>
            <a:gdLst/>
            <a:ahLst/>
            <a:cxnLst/>
            <a:rect l="l" t="t" r="r" b="b"/>
            <a:pathLst>
              <a:path w="824229" h="60960">
                <a:moveTo>
                  <a:pt x="808989" y="0"/>
                </a:moveTo>
                <a:lnTo>
                  <a:pt x="15239" y="0"/>
                </a:lnTo>
                <a:lnTo>
                  <a:pt x="0" y="45720"/>
                </a:lnTo>
                <a:lnTo>
                  <a:pt x="0" y="60960"/>
                </a:lnTo>
                <a:lnTo>
                  <a:pt x="824229" y="60960"/>
                </a:lnTo>
                <a:lnTo>
                  <a:pt x="824229" y="45720"/>
                </a:lnTo>
                <a:lnTo>
                  <a:pt x="808989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027170" y="4603750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>
                <a:moveTo>
                  <a:pt x="0" y="0"/>
                </a:moveTo>
                <a:lnTo>
                  <a:pt x="821689" y="0"/>
                </a:lnTo>
              </a:path>
            </a:pathLst>
          </a:custGeom>
          <a:ln w="53339">
            <a:solidFill>
              <a:srgbClr val="F3E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041140" y="4589145"/>
            <a:ext cx="792480" cy="0"/>
          </a:xfrm>
          <a:custGeom>
            <a:avLst/>
            <a:gdLst/>
            <a:ahLst/>
            <a:cxnLst/>
            <a:rect l="l" t="t" r="r" b="b"/>
            <a:pathLst>
              <a:path w="792479">
                <a:moveTo>
                  <a:pt x="0" y="0"/>
                </a:moveTo>
                <a:lnTo>
                  <a:pt x="792480" y="0"/>
                </a:lnTo>
              </a:path>
            </a:pathLst>
          </a:custGeom>
          <a:ln w="2413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091940" y="4577079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>
                <a:moveTo>
                  <a:pt x="0" y="0"/>
                </a:moveTo>
                <a:lnTo>
                  <a:pt x="69088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782820" y="4570729"/>
            <a:ext cx="72389" cy="7493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848225" y="46469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782820" y="5102859"/>
            <a:ext cx="72389" cy="7746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091940" y="5172709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>
                <a:moveTo>
                  <a:pt x="0" y="0"/>
                </a:moveTo>
                <a:lnTo>
                  <a:pt x="69088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017009" y="5102859"/>
            <a:ext cx="74929" cy="774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025265" y="4646929"/>
            <a:ext cx="0" cy="455930"/>
          </a:xfrm>
          <a:custGeom>
            <a:avLst/>
            <a:gdLst/>
            <a:ahLst/>
            <a:cxnLst/>
            <a:rect l="l" t="t" r="r" b="b"/>
            <a:pathLst>
              <a:path h="455929">
                <a:moveTo>
                  <a:pt x="0" y="0"/>
                </a:moveTo>
                <a:lnTo>
                  <a:pt x="0" y="45593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017009" y="4570729"/>
            <a:ext cx="74929" cy="749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891279" y="5060950"/>
            <a:ext cx="1078230" cy="397510"/>
          </a:xfrm>
          <a:custGeom>
            <a:avLst/>
            <a:gdLst/>
            <a:ahLst/>
            <a:cxnLst/>
            <a:rect l="l" t="t" r="r" b="b"/>
            <a:pathLst>
              <a:path w="1078229" h="397510">
                <a:moveTo>
                  <a:pt x="128270" y="0"/>
                </a:moveTo>
                <a:lnTo>
                  <a:pt x="0" y="0"/>
                </a:lnTo>
                <a:lnTo>
                  <a:pt x="1270" y="325119"/>
                </a:lnTo>
                <a:lnTo>
                  <a:pt x="16510" y="373380"/>
                </a:lnTo>
                <a:lnTo>
                  <a:pt x="34290" y="391159"/>
                </a:lnTo>
                <a:lnTo>
                  <a:pt x="58420" y="397509"/>
                </a:lnTo>
                <a:lnTo>
                  <a:pt x="1018540" y="397509"/>
                </a:lnTo>
                <a:lnTo>
                  <a:pt x="1045210" y="391159"/>
                </a:lnTo>
                <a:lnTo>
                  <a:pt x="1062990" y="375919"/>
                </a:lnTo>
                <a:lnTo>
                  <a:pt x="1078230" y="325119"/>
                </a:lnTo>
                <a:lnTo>
                  <a:pt x="1078230" y="182880"/>
                </a:lnTo>
                <a:lnTo>
                  <a:pt x="906780" y="111760"/>
                </a:lnTo>
                <a:lnTo>
                  <a:pt x="147320" y="111760"/>
                </a:lnTo>
                <a:lnTo>
                  <a:pt x="12827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891279" y="5060950"/>
            <a:ext cx="1078230" cy="397510"/>
          </a:xfrm>
          <a:custGeom>
            <a:avLst/>
            <a:gdLst/>
            <a:ahLst/>
            <a:cxnLst/>
            <a:rect l="l" t="t" r="r" b="b"/>
            <a:pathLst>
              <a:path w="1078229" h="397510">
                <a:moveTo>
                  <a:pt x="1078230" y="182880"/>
                </a:moveTo>
                <a:lnTo>
                  <a:pt x="1078230" y="325119"/>
                </a:lnTo>
                <a:lnTo>
                  <a:pt x="1062990" y="375919"/>
                </a:lnTo>
                <a:lnTo>
                  <a:pt x="1045210" y="391159"/>
                </a:lnTo>
                <a:lnTo>
                  <a:pt x="1018540" y="397509"/>
                </a:lnTo>
                <a:lnTo>
                  <a:pt x="58420" y="397509"/>
                </a:lnTo>
                <a:lnTo>
                  <a:pt x="34290" y="391159"/>
                </a:lnTo>
                <a:lnTo>
                  <a:pt x="16510" y="373380"/>
                </a:lnTo>
                <a:lnTo>
                  <a:pt x="1270" y="325119"/>
                </a:lnTo>
                <a:lnTo>
                  <a:pt x="0" y="0"/>
                </a:lnTo>
                <a:lnTo>
                  <a:pt x="128270" y="0"/>
                </a:lnTo>
                <a:lnTo>
                  <a:pt x="147320" y="111760"/>
                </a:lnTo>
                <a:lnTo>
                  <a:pt x="906780" y="111760"/>
                </a:lnTo>
                <a:lnTo>
                  <a:pt x="1078230" y="18288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891279" y="5060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969509" y="54584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056379" y="4657090"/>
            <a:ext cx="1270" cy="447040"/>
          </a:xfrm>
          <a:custGeom>
            <a:avLst/>
            <a:gdLst/>
            <a:ahLst/>
            <a:cxnLst/>
            <a:rect l="l" t="t" r="r" b="b"/>
            <a:pathLst>
              <a:path w="1270" h="447039">
                <a:moveTo>
                  <a:pt x="0" y="0"/>
                </a:moveTo>
                <a:lnTo>
                  <a:pt x="1270" y="44704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804409" y="4674870"/>
            <a:ext cx="1270" cy="467359"/>
          </a:xfrm>
          <a:custGeom>
            <a:avLst/>
            <a:gdLst/>
            <a:ahLst/>
            <a:cxnLst/>
            <a:rect l="l" t="t" r="r" b="b"/>
            <a:pathLst>
              <a:path w="1270" h="467360">
                <a:moveTo>
                  <a:pt x="0" y="0"/>
                </a:moveTo>
                <a:lnTo>
                  <a:pt x="1269" y="46735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065270" y="4690745"/>
            <a:ext cx="723900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900" y="0"/>
                </a:lnTo>
              </a:path>
            </a:pathLst>
          </a:custGeom>
          <a:ln w="571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970779" y="4584700"/>
            <a:ext cx="1270" cy="1074420"/>
          </a:xfrm>
          <a:custGeom>
            <a:avLst/>
            <a:gdLst/>
            <a:ahLst/>
            <a:cxnLst/>
            <a:rect l="l" t="t" r="r" b="b"/>
            <a:pathLst>
              <a:path w="1270" h="1074420">
                <a:moveTo>
                  <a:pt x="0" y="0"/>
                </a:moveTo>
                <a:lnTo>
                  <a:pt x="1270" y="107442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891915" y="4563109"/>
            <a:ext cx="0" cy="1087120"/>
          </a:xfrm>
          <a:custGeom>
            <a:avLst/>
            <a:gdLst/>
            <a:ahLst/>
            <a:cxnLst/>
            <a:rect l="l" t="t" r="r" b="b"/>
            <a:pathLst>
              <a:path h="1087120">
                <a:moveTo>
                  <a:pt x="0" y="0"/>
                </a:moveTo>
                <a:lnTo>
                  <a:pt x="0" y="108712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850129" y="5067300"/>
            <a:ext cx="313690" cy="396240"/>
          </a:xfrm>
          <a:custGeom>
            <a:avLst/>
            <a:gdLst/>
            <a:ahLst/>
            <a:cxnLst/>
            <a:rect l="l" t="t" r="r" b="b"/>
            <a:pathLst>
              <a:path w="313689" h="396239">
                <a:moveTo>
                  <a:pt x="283210" y="0"/>
                </a:moveTo>
                <a:lnTo>
                  <a:pt x="0" y="0"/>
                </a:lnTo>
                <a:lnTo>
                  <a:pt x="0" y="68580"/>
                </a:lnTo>
                <a:lnTo>
                  <a:pt x="118110" y="123189"/>
                </a:lnTo>
                <a:lnTo>
                  <a:pt x="118110" y="375919"/>
                </a:lnTo>
                <a:lnTo>
                  <a:pt x="125730" y="393700"/>
                </a:lnTo>
                <a:lnTo>
                  <a:pt x="139700" y="396240"/>
                </a:lnTo>
                <a:lnTo>
                  <a:pt x="279400" y="396240"/>
                </a:lnTo>
                <a:lnTo>
                  <a:pt x="304800" y="386080"/>
                </a:lnTo>
                <a:lnTo>
                  <a:pt x="312420" y="378459"/>
                </a:lnTo>
                <a:lnTo>
                  <a:pt x="313690" y="367030"/>
                </a:lnTo>
                <a:lnTo>
                  <a:pt x="313690" y="30480"/>
                </a:lnTo>
                <a:lnTo>
                  <a:pt x="304800" y="7619"/>
                </a:lnTo>
                <a:lnTo>
                  <a:pt x="28321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850129" y="5067300"/>
            <a:ext cx="313690" cy="396240"/>
          </a:xfrm>
          <a:custGeom>
            <a:avLst/>
            <a:gdLst/>
            <a:ahLst/>
            <a:cxnLst/>
            <a:rect l="l" t="t" r="r" b="b"/>
            <a:pathLst>
              <a:path w="313689" h="396239">
                <a:moveTo>
                  <a:pt x="0" y="0"/>
                </a:moveTo>
                <a:lnTo>
                  <a:pt x="283210" y="0"/>
                </a:lnTo>
                <a:lnTo>
                  <a:pt x="304800" y="7619"/>
                </a:lnTo>
                <a:lnTo>
                  <a:pt x="313690" y="30480"/>
                </a:lnTo>
                <a:lnTo>
                  <a:pt x="313690" y="367030"/>
                </a:lnTo>
                <a:lnTo>
                  <a:pt x="312420" y="378459"/>
                </a:lnTo>
                <a:lnTo>
                  <a:pt x="304800" y="386080"/>
                </a:lnTo>
                <a:lnTo>
                  <a:pt x="279400" y="396240"/>
                </a:lnTo>
                <a:lnTo>
                  <a:pt x="139700" y="396240"/>
                </a:lnTo>
                <a:lnTo>
                  <a:pt x="125730" y="393700"/>
                </a:lnTo>
                <a:lnTo>
                  <a:pt x="118110" y="375919"/>
                </a:lnTo>
                <a:lnTo>
                  <a:pt x="118110" y="123189"/>
                </a:lnTo>
                <a:lnTo>
                  <a:pt x="0" y="68580"/>
                </a:lnTo>
                <a:lnTo>
                  <a:pt x="0" y="0"/>
                </a:lnTo>
                <a:close/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850129" y="5067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163820" y="5463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162550" y="5443220"/>
            <a:ext cx="1270" cy="203200"/>
          </a:xfrm>
          <a:custGeom>
            <a:avLst/>
            <a:gdLst/>
            <a:ahLst/>
            <a:cxnLst/>
            <a:rect l="l" t="t" r="r" b="b"/>
            <a:pathLst>
              <a:path w="1270" h="203200">
                <a:moveTo>
                  <a:pt x="0" y="0"/>
                </a:moveTo>
                <a:lnTo>
                  <a:pt x="1270" y="203199"/>
                </a:lnTo>
              </a:path>
            </a:pathLst>
          </a:custGeom>
          <a:ln w="11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64869" y="134238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54380" y="1658620"/>
            <a:ext cx="220979" cy="322580"/>
          </a:xfrm>
          <a:custGeom>
            <a:avLst/>
            <a:gdLst/>
            <a:ahLst/>
            <a:cxnLst/>
            <a:rect l="l" t="t" r="r" b="b"/>
            <a:pathLst>
              <a:path w="220980" h="322580">
                <a:moveTo>
                  <a:pt x="0" y="0"/>
                </a:moveTo>
                <a:lnTo>
                  <a:pt x="110489" y="322579"/>
                </a:lnTo>
                <a:lnTo>
                  <a:pt x="110489" y="156209"/>
                </a:lnTo>
                <a:lnTo>
                  <a:pt x="167475" y="156209"/>
                </a:lnTo>
                <a:lnTo>
                  <a:pt x="209235" y="34289"/>
                </a:lnTo>
                <a:lnTo>
                  <a:pt x="88900" y="34289"/>
                </a:lnTo>
                <a:lnTo>
                  <a:pt x="82550" y="33019"/>
                </a:lnTo>
                <a:lnTo>
                  <a:pt x="76200" y="30479"/>
                </a:lnTo>
                <a:lnTo>
                  <a:pt x="68579" y="29209"/>
                </a:lnTo>
                <a:lnTo>
                  <a:pt x="62229" y="26669"/>
                </a:lnTo>
                <a:lnTo>
                  <a:pt x="55879" y="25400"/>
                </a:lnTo>
                <a:lnTo>
                  <a:pt x="48260" y="22859"/>
                </a:lnTo>
                <a:lnTo>
                  <a:pt x="41910" y="21589"/>
                </a:lnTo>
                <a:lnTo>
                  <a:pt x="34290" y="20319"/>
                </a:lnTo>
                <a:lnTo>
                  <a:pt x="26670" y="15239"/>
                </a:lnTo>
                <a:lnTo>
                  <a:pt x="20320" y="12700"/>
                </a:lnTo>
                <a:lnTo>
                  <a:pt x="13970" y="8889"/>
                </a:lnTo>
                <a:lnTo>
                  <a:pt x="7620" y="3809"/>
                </a:lnTo>
                <a:lnTo>
                  <a:pt x="0" y="0"/>
                </a:lnTo>
                <a:close/>
              </a:path>
              <a:path w="220980" h="322580">
                <a:moveTo>
                  <a:pt x="167475" y="156209"/>
                </a:moveTo>
                <a:lnTo>
                  <a:pt x="110489" y="156209"/>
                </a:lnTo>
                <a:lnTo>
                  <a:pt x="110489" y="322579"/>
                </a:lnTo>
                <a:lnTo>
                  <a:pt x="167475" y="156209"/>
                </a:lnTo>
                <a:close/>
              </a:path>
              <a:path w="220980" h="322580">
                <a:moveTo>
                  <a:pt x="220979" y="0"/>
                </a:moveTo>
                <a:lnTo>
                  <a:pt x="214629" y="3809"/>
                </a:lnTo>
                <a:lnTo>
                  <a:pt x="207010" y="8889"/>
                </a:lnTo>
                <a:lnTo>
                  <a:pt x="199389" y="12700"/>
                </a:lnTo>
                <a:lnTo>
                  <a:pt x="193039" y="15239"/>
                </a:lnTo>
                <a:lnTo>
                  <a:pt x="186689" y="20319"/>
                </a:lnTo>
                <a:lnTo>
                  <a:pt x="179070" y="21589"/>
                </a:lnTo>
                <a:lnTo>
                  <a:pt x="172720" y="22859"/>
                </a:lnTo>
                <a:lnTo>
                  <a:pt x="166370" y="25400"/>
                </a:lnTo>
                <a:lnTo>
                  <a:pt x="158750" y="26669"/>
                </a:lnTo>
                <a:lnTo>
                  <a:pt x="151129" y="29209"/>
                </a:lnTo>
                <a:lnTo>
                  <a:pt x="144779" y="30479"/>
                </a:lnTo>
                <a:lnTo>
                  <a:pt x="138429" y="33019"/>
                </a:lnTo>
                <a:lnTo>
                  <a:pt x="130810" y="34289"/>
                </a:lnTo>
                <a:lnTo>
                  <a:pt x="209235" y="34289"/>
                </a:lnTo>
                <a:lnTo>
                  <a:pt x="2209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20419" y="3719829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3070"/>
                </a:lnTo>
              </a:path>
            </a:pathLst>
          </a:custGeom>
          <a:ln w="507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11200" y="4034790"/>
            <a:ext cx="220979" cy="322580"/>
          </a:xfrm>
          <a:custGeom>
            <a:avLst/>
            <a:gdLst/>
            <a:ahLst/>
            <a:cxnLst/>
            <a:rect l="l" t="t" r="r" b="b"/>
            <a:pathLst>
              <a:path w="220980" h="322579">
                <a:moveTo>
                  <a:pt x="0" y="0"/>
                </a:moveTo>
                <a:lnTo>
                  <a:pt x="110490" y="322580"/>
                </a:lnTo>
                <a:lnTo>
                  <a:pt x="110490" y="158750"/>
                </a:lnTo>
                <a:lnTo>
                  <a:pt x="166604" y="158750"/>
                </a:lnTo>
                <a:lnTo>
                  <a:pt x="208800" y="35560"/>
                </a:lnTo>
                <a:lnTo>
                  <a:pt x="104140" y="35560"/>
                </a:lnTo>
                <a:lnTo>
                  <a:pt x="96520" y="33020"/>
                </a:lnTo>
                <a:lnTo>
                  <a:pt x="81279" y="33020"/>
                </a:lnTo>
                <a:lnTo>
                  <a:pt x="74929" y="31750"/>
                </a:lnTo>
                <a:lnTo>
                  <a:pt x="67309" y="30480"/>
                </a:lnTo>
                <a:lnTo>
                  <a:pt x="54609" y="25400"/>
                </a:lnTo>
                <a:lnTo>
                  <a:pt x="46990" y="22860"/>
                </a:lnTo>
                <a:lnTo>
                  <a:pt x="40640" y="21590"/>
                </a:lnTo>
                <a:lnTo>
                  <a:pt x="33020" y="17780"/>
                </a:lnTo>
                <a:lnTo>
                  <a:pt x="25400" y="15240"/>
                </a:lnTo>
                <a:lnTo>
                  <a:pt x="21590" y="12700"/>
                </a:lnTo>
                <a:lnTo>
                  <a:pt x="12700" y="10160"/>
                </a:lnTo>
                <a:lnTo>
                  <a:pt x="6350" y="3810"/>
                </a:lnTo>
                <a:lnTo>
                  <a:pt x="0" y="0"/>
                </a:lnTo>
                <a:close/>
              </a:path>
              <a:path w="220980" h="322579">
                <a:moveTo>
                  <a:pt x="166604" y="158750"/>
                </a:moveTo>
                <a:lnTo>
                  <a:pt x="110490" y="158750"/>
                </a:lnTo>
                <a:lnTo>
                  <a:pt x="110490" y="322580"/>
                </a:lnTo>
                <a:lnTo>
                  <a:pt x="166604" y="158750"/>
                </a:lnTo>
                <a:close/>
              </a:path>
              <a:path w="220980" h="322579">
                <a:moveTo>
                  <a:pt x="220980" y="0"/>
                </a:moveTo>
                <a:lnTo>
                  <a:pt x="213359" y="3810"/>
                </a:lnTo>
                <a:lnTo>
                  <a:pt x="207009" y="10160"/>
                </a:lnTo>
                <a:lnTo>
                  <a:pt x="199390" y="12700"/>
                </a:lnTo>
                <a:lnTo>
                  <a:pt x="193040" y="15240"/>
                </a:lnTo>
                <a:lnTo>
                  <a:pt x="185419" y="17780"/>
                </a:lnTo>
                <a:lnTo>
                  <a:pt x="177800" y="21590"/>
                </a:lnTo>
                <a:lnTo>
                  <a:pt x="172719" y="22860"/>
                </a:lnTo>
                <a:lnTo>
                  <a:pt x="157480" y="27940"/>
                </a:lnTo>
                <a:lnTo>
                  <a:pt x="151130" y="30480"/>
                </a:lnTo>
                <a:lnTo>
                  <a:pt x="144780" y="31750"/>
                </a:lnTo>
                <a:lnTo>
                  <a:pt x="137159" y="33020"/>
                </a:lnTo>
                <a:lnTo>
                  <a:pt x="124459" y="33020"/>
                </a:lnTo>
                <a:lnTo>
                  <a:pt x="116840" y="35560"/>
                </a:lnTo>
                <a:lnTo>
                  <a:pt x="208800" y="35560"/>
                </a:lnTo>
                <a:lnTo>
                  <a:pt x="2209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635885" y="3719829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3070"/>
                </a:lnTo>
              </a:path>
            </a:pathLst>
          </a:custGeom>
          <a:ln w="4953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527300" y="4034790"/>
            <a:ext cx="219710" cy="322580"/>
          </a:xfrm>
          <a:custGeom>
            <a:avLst/>
            <a:gdLst/>
            <a:ahLst/>
            <a:cxnLst/>
            <a:rect l="l" t="t" r="r" b="b"/>
            <a:pathLst>
              <a:path w="219710" h="322579">
                <a:moveTo>
                  <a:pt x="0" y="0"/>
                </a:moveTo>
                <a:lnTo>
                  <a:pt x="109219" y="322580"/>
                </a:lnTo>
                <a:lnTo>
                  <a:pt x="109219" y="158750"/>
                </a:lnTo>
                <a:lnTo>
                  <a:pt x="165334" y="158750"/>
                </a:lnTo>
                <a:lnTo>
                  <a:pt x="207530" y="35560"/>
                </a:lnTo>
                <a:lnTo>
                  <a:pt x="101600" y="35560"/>
                </a:lnTo>
                <a:lnTo>
                  <a:pt x="95250" y="33020"/>
                </a:lnTo>
                <a:lnTo>
                  <a:pt x="81280" y="33020"/>
                </a:lnTo>
                <a:lnTo>
                  <a:pt x="73660" y="31750"/>
                </a:lnTo>
                <a:lnTo>
                  <a:pt x="67310" y="30480"/>
                </a:lnTo>
                <a:lnTo>
                  <a:pt x="54610" y="25400"/>
                </a:lnTo>
                <a:lnTo>
                  <a:pt x="46989" y="22860"/>
                </a:lnTo>
                <a:lnTo>
                  <a:pt x="40639" y="21590"/>
                </a:lnTo>
                <a:lnTo>
                  <a:pt x="34289" y="17780"/>
                </a:lnTo>
                <a:lnTo>
                  <a:pt x="26669" y="15240"/>
                </a:lnTo>
                <a:lnTo>
                  <a:pt x="20319" y="12700"/>
                </a:lnTo>
                <a:lnTo>
                  <a:pt x="12700" y="10160"/>
                </a:lnTo>
                <a:lnTo>
                  <a:pt x="6350" y="3810"/>
                </a:lnTo>
                <a:lnTo>
                  <a:pt x="0" y="0"/>
                </a:lnTo>
                <a:close/>
              </a:path>
              <a:path w="219710" h="322579">
                <a:moveTo>
                  <a:pt x="165334" y="158750"/>
                </a:moveTo>
                <a:lnTo>
                  <a:pt x="109219" y="158750"/>
                </a:lnTo>
                <a:lnTo>
                  <a:pt x="109219" y="322580"/>
                </a:lnTo>
                <a:lnTo>
                  <a:pt x="165334" y="158750"/>
                </a:lnTo>
                <a:close/>
              </a:path>
              <a:path w="219710" h="322579">
                <a:moveTo>
                  <a:pt x="219710" y="0"/>
                </a:moveTo>
                <a:lnTo>
                  <a:pt x="212089" y="3810"/>
                </a:lnTo>
                <a:lnTo>
                  <a:pt x="205739" y="10160"/>
                </a:lnTo>
                <a:lnTo>
                  <a:pt x="190500" y="15240"/>
                </a:lnTo>
                <a:lnTo>
                  <a:pt x="184150" y="17780"/>
                </a:lnTo>
                <a:lnTo>
                  <a:pt x="177800" y="21590"/>
                </a:lnTo>
                <a:lnTo>
                  <a:pt x="171450" y="22860"/>
                </a:lnTo>
                <a:lnTo>
                  <a:pt x="163830" y="25400"/>
                </a:lnTo>
                <a:lnTo>
                  <a:pt x="157480" y="27940"/>
                </a:lnTo>
                <a:lnTo>
                  <a:pt x="149860" y="30480"/>
                </a:lnTo>
                <a:lnTo>
                  <a:pt x="137160" y="33020"/>
                </a:lnTo>
                <a:lnTo>
                  <a:pt x="123189" y="33020"/>
                </a:lnTo>
                <a:lnTo>
                  <a:pt x="115569" y="35560"/>
                </a:lnTo>
                <a:lnTo>
                  <a:pt x="207530" y="35560"/>
                </a:lnTo>
                <a:lnTo>
                  <a:pt x="21971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425315" y="3719829"/>
            <a:ext cx="0" cy="433070"/>
          </a:xfrm>
          <a:custGeom>
            <a:avLst/>
            <a:gdLst/>
            <a:ahLst/>
            <a:cxnLst/>
            <a:rect l="l" t="t" r="r" b="b"/>
            <a:pathLst>
              <a:path h="433070">
                <a:moveTo>
                  <a:pt x="0" y="0"/>
                </a:moveTo>
                <a:lnTo>
                  <a:pt x="0" y="433070"/>
                </a:lnTo>
              </a:path>
            </a:pathLst>
          </a:custGeom>
          <a:ln w="5207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314190" y="4034790"/>
            <a:ext cx="220979" cy="322580"/>
          </a:xfrm>
          <a:custGeom>
            <a:avLst/>
            <a:gdLst/>
            <a:ahLst/>
            <a:cxnLst/>
            <a:rect l="l" t="t" r="r" b="b"/>
            <a:pathLst>
              <a:path w="220979" h="322579">
                <a:moveTo>
                  <a:pt x="0" y="0"/>
                </a:moveTo>
                <a:lnTo>
                  <a:pt x="111760" y="322580"/>
                </a:lnTo>
                <a:lnTo>
                  <a:pt x="111760" y="158750"/>
                </a:lnTo>
                <a:lnTo>
                  <a:pt x="167230" y="158750"/>
                </a:lnTo>
                <a:lnTo>
                  <a:pt x="208940" y="35560"/>
                </a:lnTo>
                <a:lnTo>
                  <a:pt x="104139" y="35560"/>
                </a:lnTo>
                <a:lnTo>
                  <a:pt x="96520" y="33020"/>
                </a:lnTo>
                <a:lnTo>
                  <a:pt x="83820" y="33020"/>
                </a:lnTo>
                <a:lnTo>
                  <a:pt x="74930" y="31750"/>
                </a:lnTo>
                <a:lnTo>
                  <a:pt x="69850" y="30480"/>
                </a:lnTo>
                <a:lnTo>
                  <a:pt x="57150" y="25400"/>
                </a:lnTo>
                <a:lnTo>
                  <a:pt x="48260" y="22860"/>
                </a:lnTo>
                <a:lnTo>
                  <a:pt x="41910" y="21590"/>
                </a:lnTo>
                <a:lnTo>
                  <a:pt x="35560" y="17780"/>
                </a:lnTo>
                <a:lnTo>
                  <a:pt x="20320" y="12700"/>
                </a:lnTo>
                <a:lnTo>
                  <a:pt x="13970" y="10160"/>
                </a:lnTo>
                <a:lnTo>
                  <a:pt x="7620" y="3810"/>
                </a:lnTo>
                <a:lnTo>
                  <a:pt x="0" y="0"/>
                </a:lnTo>
                <a:close/>
              </a:path>
              <a:path w="220979" h="322579">
                <a:moveTo>
                  <a:pt x="167230" y="158750"/>
                </a:moveTo>
                <a:lnTo>
                  <a:pt x="111760" y="158750"/>
                </a:lnTo>
                <a:lnTo>
                  <a:pt x="111760" y="322580"/>
                </a:lnTo>
                <a:lnTo>
                  <a:pt x="167230" y="158750"/>
                </a:lnTo>
                <a:close/>
              </a:path>
              <a:path w="220979" h="322579">
                <a:moveTo>
                  <a:pt x="220980" y="0"/>
                </a:moveTo>
                <a:lnTo>
                  <a:pt x="214630" y="3810"/>
                </a:lnTo>
                <a:lnTo>
                  <a:pt x="208280" y="10160"/>
                </a:lnTo>
                <a:lnTo>
                  <a:pt x="200660" y="12700"/>
                </a:lnTo>
                <a:lnTo>
                  <a:pt x="194310" y="15240"/>
                </a:lnTo>
                <a:lnTo>
                  <a:pt x="186689" y="17780"/>
                </a:lnTo>
                <a:lnTo>
                  <a:pt x="180339" y="21590"/>
                </a:lnTo>
                <a:lnTo>
                  <a:pt x="173989" y="22860"/>
                </a:lnTo>
                <a:lnTo>
                  <a:pt x="165100" y="25400"/>
                </a:lnTo>
                <a:lnTo>
                  <a:pt x="160020" y="27940"/>
                </a:lnTo>
                <a:lnTo>
                  <a:pt x="152400" y="30480"/>
                </a:lnTo>
                <a:lnTo>
                  <a:pt x="146050" y="31750"/>
                </a:lnTo>
                <a:lnTo>
                  <a:pt x="138430" y="33020"/>
                </a:lnTo>
                <a:lnTo>
                  <a:pt x="124460" y="33020"/>
                </a:lnTo>
                <a:lnTo>
                  <a:pt x="116839" y="35560"/>
                </a:lnTo>
                <a:lnTo>
                  <a:pt x="208940" y="35560"/>
                </a:lnTo>
                <a:lnTo>
                  <a:pt x="22098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668270" y="134238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559050" y="1658620"/>
            <a:ext cx="218440" cy="322580"/>
          </a:xfrm>
          <a:custGeom>
            <a:avLst/>
            <a:gdLst/>
            <a:ahLst/>
            <a:cxnLst/>
            <a:rect l="l" t="t" r="r" b="b"/>
            <a:pathLst>
              <a:path w="218439" h="322580">
                <a:moveTo>
                  <a:pt x="0" y="0"/>
                </a:moveTo>
                <a:lnTo>
                  <a:pt x="109219" y="322579"/>
                </a:lnTo>
                <a:lnTo>
                  <a:pt x="109219" y="156209"/>
                </a:lnTo>
                <a:lnTo>
                  <a:pt x="165549" y="156209"/>
                </a:lnTo>
                <a:lnTo>
                  <a:pt x="206830" y="34289"/>
                </a:lnTo>
                <a:lnTo>
                  <a:pt x="88900" y="34289"/>
                </a:lnTo>
                <a:lnTo>
                  <a:pt x="81280" y="33019"/>
                </a:lnTo>
                <a:lnTo>
                  <a:pt x="74930" y="30479"/>
                </a:lnTo>
                <a:lnTo>
                  <a:pt x="67310" y="29209"/>
                </a:lnTo>
                <a:lnTo>
                  <a:pt x="60960" y="26669"/>
                </a:lnTo>
                <a:lnTo>
                  <a:pt x="53339" y="25400"/>
                </a:lnTo>
                <a:lnTo>
                  <a:pt x="46989" y="22859"/>
                </a:lnTo>
                <a:lnTo>
                  <a:pt x="34289" y="20319"/>
                </a:lnTo>
                <a:lnTo>
                  <a:pt x="26669" y="15239"/>
                </a:lnTo>
                <a:lnTo>
                  <a:pt x="20319" y="12700"/>
                </a:lnTo>
                <a:lnTo>
                  <a:pt x="12700" y="8889"/>
                </a:lnTo>
                <a:lnTo>
                  <a:pt x="5080" y="3809"/>
                </a:lnTo>
                <a:lnTo>
                  <a:pt x="0" y="0"/>
                </a:lnTo>
                <a:close/>
              </a:path>
              <a:path w="218439" h="322580">
                <a:moveTo>
                  <a:pt x="165549" y="156209"/>
                </a:moveTo>
                <a:lnTo>
                  <a:pt x="109219" y="156209"/>
                </a:lnTo>
                <a:lnTo>
                  <a:pt x="109219" y="322579"/>
                </a:lnTo>
                <a:lnTo>
                  <a:pt x="165549" y="156209"/>
                </a:lnTo>
                <a:close/>
              </a:path>
              <a:path w="218439" h="322580">
                <a:moveTo>
                  <a:pt x="218439" y="0"/>
                </a:moveTo>
                <a:lnTo>
                  <a:pt x="212089" y="3809"/>
                </a:lnTo>
                <a:lnTo>
                  <a:pt x="204469" y="8889"/>
                </a:lnTo>
                <a:lnTo>
                  <a:pt x="198119" y="12700"/>
                </a:lnTo>
                <a:lnTo>
                  <a:pt x="191769" y="15239"/>
                </a:lnTo>
                <a:lnTo>
                  <a:pt x="184150" y="20319"/>
                </a:lnTo>
                <a:lnTo>
                  <a:pt x="171450" y="22859"/>
                </a:lnTo>
                <a:lnTo>
                  <a:pt x="163830" y="25400"/>
                </a:lnTo>
                <a:lnTo>
                  <a:pt x="156210" y="26669"/>
                </a:lnTo>
                <a:lnTo>
                  <a:pt x="148589" y="29209"/>
                </a:lnTo>
                <a:lnTo>
                  <a:pt x="143510" y="30479"/>
                </a:lnTo>
                <a:lnTo>
                  <a:pt x="135889" y="33019"/>
                </a:lnTo>
                <a:lnTo>
                  <a:pt x="129539" y="34289"/>
                </a:lnTo>
                <a:lnTo>
                  <a:pt x="206830" y="34289"/>
                </a:lnTo>
                <a:lnTo>
                  <a:pt x="218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392295" y="1342389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339"/>
                </a:lnTo>
              </a:path>
            </a:pathLst>
          </a:custGeom>
          <a:ln w="520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281170" y="1658620"/>
            <a:ext cx="220979" cy="322580"/>
          </a:xfrm>
          <a:custGeom>
            <a:avLst/>
            <a:gdLst/>
            <a:ahLst/>
            <a:cxnLst/>
            <a:rect l="l" t="t" r="r" b="b"/>
            <a:pathLst>
              <a:path w="220979" h="322580">
                <a:moveTo>
                  <a:pt x="0" y="0"/>
                </a:moveTo>
                <a:lnTo>
                  <a:pt x="110489" y="322579"/>
                </a:lnTo>
                <a:lnTo>
                  <a:pt x="110489" y="156209"/>
                </a:lnTo>
                <a:lnTo>
                  <a:pt x="167475" y="156209"/>
                </a:lnTo>
                <a:lnTo>
                  <a:pt x="209234" y="34289"/>
                </a:lnTo>
                <a:lnTo>
                  <a:pt x="90169" y="34289"/>
                </a:lnTo>
                <a:lnTo>
                  <a:pt x="82550" y="33019"/>
                </a:lnTo>
                <a:lnTo>
                  <a:pt x="76200" y="30479"/>
                </a:lnTo>
                <a:lnTo>
                  <a:pt x="69850" y="29209"/>
                </a:lnTo>
                <a:lnTo>
                  <a:pt x="62229" y="26669"/>
                </a:lnTo>
                <a:lnTo>
                  <a:pt x="55879" y="25400"/>
                </a:lnTo>
                <a:lnTo>
                  <a:pt x="49529" y="22859"/>
                </a:lnTo>
                <a:lnTo>
                  <a:pt x="34289" y="20319"/>
                </a:lnTo>
                <a:lnTo>
                  <a:pt x="27939" y="15239"/>
                </a:lnTo>
                <a:lnTo>
                  <a:pt x="21589" y="12700"/>
                </a:lnTo>
                <a:lnTo>
                  <a:pt x="13969" y="8889"/>
                </a:lnTo>
                <a:lnTo>
                  <a:pt x="6350" y="3809"/>
                </a:lnTo>
                <a:lnTo>
                  <a:pt x="0" y="0"/>
                </a:lnTo>
                <a:close/>
              </a:path>
              <a:path w="220979" h="322580">
                <a:moveTo>
                  <a:pt x="167475" y="156209"/>
                </a:moveTo>
                <a:lnTo>
                  <a:pt x="110489" y="156209"/>
                </a:lnTo>
                <a:lnTo>
                  <a:pt x="110489" y="322579"/>
                </a:lnTo>
                <a:lnTo>
                  <a:pt x="167475" y="156209"/>
                </a:lnTo>
                <a:close/>
              </a:path>
              <a:path w="220979" h="322580">
                <a:moveTo>
                  <a:pt x="220979" y="0"/>
                </a:moveTo>
                <a:lnTo>
                  <a:pt x="212089" y="3809"/>
                </a:lnTo>
                <a:lnTo>
                  <a:pt x="207009" y="8889"/>
                </a:lnTo>
                <a:lnTo>
                  <a:pt x="198119" y="12700"/>
                </a:lnTo>
                <a:lnTo>
                  <a:pt x="193039" y="15239"/>
                </a:lnTo>
                <a:lnTo>
                  <a:pt x="185419" y="20319"/>
                </a:lnTo>
                <a:lnTo>
                  <a:pt x="172719" y="22859"/>
                </a:lnTo>
                <a:lnTo>
                  <a:pt x="165100" y="25400"/>
                </a:lnTo>
                <a:lnTo>
                  <a:pt x="157479" y="26669"/>
                </a:lnTo>
                <a:lnTo>
                  <a:pt x="151129" y="29209"/>
                </a:lnTo>
                <a:lnTo>
                  <a:pt x="144779" y="30479"/>
                </a:lnTo>
                <a:lnTo>
                  <a:pt x="137159" y="33019"/>
                </a:lnTo>
                <a:lnTo>
                  <a:pt x="130809" y="34289"/>
                </a:lnTo>
                <a:lnTo>
                  <a:pt x="209234" y="34289"/>
                </a:lnTo>
                <a:lnTo>
                  <a:pt x="2209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602990" y="2108200"/>
            <a:ext cx="295910" cy="1244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576320" y="4445000"/>
            <a:ext cx="297179" cy="12573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814829" y="4446270"/>
            <a:ext cx="297180" cy="12573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227070" y="2108200"/>
            <a:ext cx="298450" cy="1244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013959" y="2108200"/>
            <a:ext cx="295910" cy="1244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987290" y="4445000"/>
            <a:ext cx="298450" cy="12573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354579" y="5892800"/>
            <a:ext cx="59690" cy="76200"/>
          </a:xfrm>
          <a:custGeom>
            <a:avLst/>
            <a:gdLst/>
            <a:ahLst/>
            <a:cxnLst/>
            <a:rect l="l" t="t" r="r" b="b"/>
            <a:pathLst>
              <a:path w="59689" h="76200">
                <a:moveTo>
                  <a:pt x="59689" y="0"/>
                </a:moveTo>
                <a:lnTo>
                  <a:pt x="15239" y="31750"/>
                </a:lnTo>
                <a:lnTo>
                  <a:pt x="0" y="58419"/>
                </a:lnTo>
                <a:lnTo>
                  <a:pt x="3809" y="71119"/>
                </a:lnTo>
                <a:lnTo>
                  <a:pt x="15239" y="76200"/>
                </a:lnTo>
                <a:lnTo>
                  <a:pt x="35559" y="76200"/>
                </a:lnTo>
                <a:lnTo>
                  <a:pt x="59689" y="74930"/>
                </a:lnTo>
                <a:lnTo>
                  <a:pt x="5968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379979" y="5878829"/>
            <a:ext cx="69850" cy="92710"/>
          </a:xfrm>
          <a:custGeom>
            <a:avLst/>
            <a:gdLst/>
            <a:ahLst/>
            <a:cxnLst/>
            <a:rect l="l" t="t" r="r" b="b"/>
            <a:pathLst>
              <a:path w="69850" h="92710">
                <a:moveTo>
                  <a:pt x="69850" y="0"/>
                </a:moveTo>
                <a:lnTo>
                  <a:pt x="0" y="35560"/>
                </a:lnTo>
                <a:lnTo>
                  <a:pt x="0" y="92710"/>
                </a:lnTo>
                <a:lnTo>
                  <a:pt x="29209" y="91440"/>
                </a:lnTo>
                <a:lnTo>
                  <a:pt x="69850" y="85090"/>
                </a:lnTo>
                <a:lnTo>
                  <a:pt x="6985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414270" y="5866129"/>
            <a:ext cx="68580" cy="101600"/>
          </a:xfrm>
          <a:custGeom>
            <a:avLst/>
            <a:gdLst/>
            <a:ahLst/>
            <a:cxnLst/>
            <a:rect l="l" t="t" r="r" b="b"/>
            <a:pathLst>
              <a:path w="68580" h="101600">
                <a:moveTo>
                  <a:pt x="68580" y="0"/>
                </a:moveTo>
                <a:lnTo>
                  <a:pt x="0" y="26670"/>
                </a:lnTo>
                <a:lnTo>
                  <a:pt x="0" y="101600"/>
                </a:lnTo>
                <a:lnTo>
                  <a:pt x="68580" y="92710"/>
                </a:lnTo>
                <a:lnTo>
                  <a:pt x="6858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449829" y="5854700"/>
            <a:ext cx="69850" cy="109220"/>
          </a:xfrm>
          <a:custGeom>
            <a:avLst/>
            <a:gdLst/>
            <a:ahLst/>
            <a:cxnLst/>
            <a:rect l="l" t="t" r="r" b="b"/>
            <a:pathLst>
              <a:path w="69850" h="109220">
                <a:moveTo>
                  <a:pt x="69850" y="0"/>
                </a:moveTo>
                <a:lnTo>
                  <a:pt x="0" y="22859"/>
                </a:lnTo>
                <a:lnTo>
                  <a:pt x="0" y="109219"/>
                </a:lnTo>
                <a:lnTo>
                  <a:pt x="69850" y="100330"/>
                </a:lnTo>
                <a:lnTo>
                  <a:pt x="6985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482850" y="5845809"/>
            <a:ext cx="71120" cy="113030"/>
          </a:xfrm>
          <a:custGeom>
            <a:avLst/>
            <a:gdLst/>
            <a:ahLst/>
            <a:cxnLst/>
            <a:rect l="l" t="t" r="r" b="b"/>
            <a:pathLst>
              <a:path w="71119" h="113029">
                <a:moveTo>
                  <a:pt x="71119" y="0"/>
                </a:moveTo>
                <a:lnTo>
                  <a:pt x="0" y="19049"/>
                </a:lnTo>
                <a:lnTo>
                  <a:pt x="0" y="113029"/>
                </a:lnTo>
                <a:lnTo>
                  <a:pt x="71119" y="104139"/>
                </a:lnTo>
                <a:lnTo>
                  <a:pt x="7111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519679" y="5842000"/>
            <a:ext cx="68580" cy="113030"/>
          </a:xfrm>
          <a:custGeom>
            <a:avLst/>
            <a:gdLst/>
            <a:ahLst/>
            <a:cxnLst/>
            <a:rect l="l" t="t" r="r" b="b"/>
            <a:pathLst>
              <a:path w="68580" h="113029">
                <a:moveTo>
                  <a:pt x="68580" y="0"/>
                </a:moveTo>
                <a:lnTo>
                  <a:pt x="0" y="12700"/>
                </a:lnTo>
                <a:lnTo>
                  <a:pt x="0" y="113030"/>
                </a:lnTo>
                <a:lnTo>
                  <a:pt x="68580" y="104140"/>
                </a:lnTo>
                <a:lnTo>
                  <a:pt x="6858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553970" y="5836920"/>
            <a:ext cx="68580" cy="114300"/>
          </a:xfrm>
          <a:custGeom>
            <a:avLst/>
            <a:gdLst/>
            <a:ahLst/>
            <a:cxnLst/>
            <a:rect l="l" t="t" r="r" b="b"/>
            <a:pathLst>
              <a:path w="68580" h="114300">
                <a:moveTo>
                  <a:pt x="68580" y="0"/>
                </a:moveTo>
                <a:lnTo>
                  <a:pt x="0" y="8889"/>
                </a:lnTo>
                <a:lnTo>
                  <a:pt x="0" y="114299"/>
                </a:lnTo>
                <a:lnTo>
                  <a:pt x="68580" y="105409"/>
                </a:lnTo>
                <a:lnTo>
                  <a:pt x="6858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586989" y="5835650"/>
            <a:ext cx="68580" cy="111760"/>
          </a:xfrm>
          <a:custGeom>
            <a:avLst/>
            <a:gdLst/>
            <a:ahLst/>
            <a:cxnLst/>
            <a:rect l="l" t="t" r="r" b="b"/>
            <a:pathLst>
              <a:path w="68580" h="111760">
                <a:moveTo>
                  <a:pt x="68580" y="0"/>
                </a:moveTo>
                <a:lnTo>
                  <a:pt x="0" y="6350"/>
                </a:lnTo>
                <a:lnTo>
                  <a:pt x="0" y="111759"/>
                </a:lnTo>
                <a:lnTo>
                  <a:pt x="68580" y="104140"/>
                </a:lnTo>
                <a:lnTo>
                  <a:pt x="6858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622550" y="5834379"/>
            <a:ext cx="69850" cy="107950"/>
          </a:xfrm>
          <a:custGeom>
            <a:avLst/>
            <a:gdLst/>
            <a:ahLst/>
            <a:cxnLst/>
            <a:rect l="l" t="t" r="r" b="b"/>
            <a:pathLst>
              <a:path w="69850" h="107950">
                <a:moveTo>
                  <a:pt x="69850" y="0"/>
                </a:moveTo>
                <a:lnTo>
                  <a:pt x="0" y="3810"/>
                </a:lnTo>
                <a:lnTo>
                  <a:pt x="0" y="107950"/>
                </a:lnTo>
                <a:lnTo>
                  <a:pt x="30480" y="105410"/>
                </a:lnTo>
                <a:lnTo>
                  <a:pt x="69850" y="105410"/>
                </a:lnTo>
                <a:lnTo>
                  <a:pt x="69850" y="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655570" y="5834379"/>
            <a:ext cx="72390" cy="105410"/>
          </a:xfrm>
          <a:custGeom>
            <a:avLst/>
            <a:gdLst/>
            <a:ahLst/>
            <a:cxnLst/>
            <a:rect l="l" t="t" r="r" b="b"/>
            <a:pathLst>
              <a:path w="72389" h="105410">
                <a:moveTo>
                  <a:pt x="72390" y="0"/>
                </a:moveTo>
                <a:lnTo>
                  <a:pt x="0" y="0"/>
                </a:lnTo>
                <a:lnTo>
                  <a:pt x="0" y="105410"/>
                </a:lnTo>
                <a:lnTo>
                  <a:pt x="25400" y="104140"/>
                </a:lnTo>
                <a:lnTo>
                  <a:pt x="72390" y="104140"/>
                </a:lnTo>
                <a:lnTo>
                  <a:pt x="7239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692400" y="5834379"/>
            <a:ext cx="68580" cy="105410"/>
          </a:xfrm>
          <a:custGeom>
            <a:avLst/>
            <a:gdLst/>
            <a:ahLst/>
            <a:cxnLst/>
            <a:rect l="l" t="t" r="r" b="b"/>
            <a:pathLst>
              <a:path w="68580" h="105410">
                <a:moveTo>
                  <a:pt x="0" y="0"/>
                </a:moveTo>
                <a:lnTo>
                  <a:pt x="0" y="104140"/>
                </a:lnTo>
                <a:lnTo>
                  <a:pt x="50800" y="104140"/>
                </a:lnTo>
                <a:lnTo>
                  <a:pt x="68580" y="105410"/>
                </a:lnTo>
                <a:lnTo>
                  <a:pt x="68580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727960" y="5835650"/>
            <a:ext cx="68580" cy="107950"/>
          </a:xfrm>
          <a:custGeom>
            <a:avLst/>
            <a:gdLst/>
            <a:ahLst/>
            <a:cxnLst/>
            <a:rect l="l" t="t" r="r" b="b"/>
            <a:pathLst>
              <a:path w="68580" h="107950">
                <a:moveTo>
                  <a:pt x="0" y="0"/>
                </a:moveTo>
                <a:lnTo>
                  <a:pt x="0" y="102869"/>
                </a:lnTo>
                <a:lnTo>
                  <a:pt x="68579" y="107950"/>
                </a:lnTo>
                <a:lnTo>
                  <a:pt x="68579" y="508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760979" y="5836920"/>
            <a:ext cx="69850" cy="110489"/>
          </a:xfrm>
          <a:custGeom>
            <a:avLst/>
            <a:gdLst/>
            <a:ahLst/>
            <a:cxnLst/>
            <a:rect l="l" t="t" r="r" b="b"/>
            <a:pathLst>
              <a:path w="69850" h="110489">
                <a:moveTo>
                  <a:pt x="0" y="0"/>
                </a:moveTo>
                <a:lnTo>
                  <a:pt x="0" y="102869"/>
                </a:lnTo>
                <a:lnTo>
                  <a:pt x="69850" y="110489"/>
                </a:lnTo>
                <a:lnTo>
                  <a:pt x="69850" y="8889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795270" y="5839459"/>
            <a:ext cx="69850" cy="111760"/>
          </a:xfrm>
          <a:custGeom>
            <a:avLst/>
            <a:gdLst/>
            <a:ahLst/>
            <a:cxnLst/>
            <a:rect l="l" t="t" r="r" b="b"/>
            <a:pathLst>
              <a:path w="69850" h="111760">
                <a:moveTo>
                  <a:pt x="0" y="0"/>
                </a:moveTo>
                <a:lnTo>
                  <a:pt x="0" y="104139"/>
                </a:lnTo>
                <a:lnTo>
                  <a:pt x="69850" y="111759"/>
                </a:lnTo>
                <a:lnTo>
                  <a:pt x="69850" y="13969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830829" y="5847079"/>
            <a:ext cx="67310" cy="107950"/>
          </a:xfrm>
          <a:custGeom>
            <a:avLst/>
            <a:gdLst/>
            <a:ahLst/>
            <a:cxnLst/>
            <a:rect l="l" t="t" r="r" b="b"/>
            <a:pathLst>
              <a:path w="67310" h="107950">
                <a:moveTo>
                  <a:pt x="0" y="0"/>
                </a:moveTo>
                <a:lnTo>
                  <a:pt x="0" y="100330"/>
                </a:lnTo>
                <a:lnTo>
                  <a:pt x="67309" y="107950"/>
                </a:lnTo>
                <a:lnTo>
                  <a:pt x="67309" y="15240"/>
                </a:lnTo>
                <a:lnTo>
                  <a:pt x="0" y="0"/>
                </a:lnTo>
                <a:close/>
              </a:path>
            </a:pathLst>
          </a:custGeom>
          <a:solidFill>
            <a:srgbClr val="F22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865120" y="5854700"/>
            <a:ext cx="69850" cy="104139"/>
          </a:xfrm>
          <a:custGeom>
            <a:avLst/>
            <a:gdLst/>
            <a:ahLst/>
            <a:cxnLst/>
            <a:rect l="l" t="t" r="r" b="b"/>
            <a:pathLst>
              <a:path w="69850" h="104139">
                <a:moveTo>
                  <a:pt x="0" y="0"/>
                </a:moveTo>
                <a:lnTo>
                  <a:pt x="0" y="95250"/>
                </a:lnTo>
                <a:lnTo>
                  <a:pt x="69850" y="104140"/>
                </a:lnTo>
                <a:lnTo>
                  <a:pt x="6985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898139" y="5862320"/>
            <a:ext cx="69850" cy="100330"/>
          </a:xfrm>
          <a:custGeom>
            <a:avLst/>
            <a:gdLst/>
            <a:ahLst/>
            <a:cxnLst/>
            <a:rect l="l" t="t" r="r" b="b"/>
            <a:pathLst>
              <a:path w="69850" h="100329">
                <a:moveTo>
                  <a:pt x="0" y="0"/>
                </a:moveTo>
                <a:lnTo>
                  <a:pt x="0" y="92709"/>
                </a:lnTo>
                <a:lnTo>
                  <a:pt x="69850" y="100329"/>
                </a:lnTo>
                <a:lnTo>
                  <a:pt x="6985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934970" y="5873750"/>
            <a:ext cx="68580" cy="90170"/>
          </a:xfrm>
          <a:custGeom>
            <a:avLst/>
            <a:gdLst/>
            <a:ahLst/>
            <a:cxnLst/>
            <a:rect l="l" t="t" r="r" b="b"/>
            <a:pathLst>
              <a:path w="68580" h="90170">
                <a:moveTo>
                  <a:pt x="0" y="0"/>
                </a:moveTo>
                <a:lnTo>
                  <a:pt x="0" y="86359"/>
                </a:lnTo>
                <a:lnTo>
                  <a:pt x="38100" y="88900"/>
                </a:lnTo>
                <a:lnTo>
                  <a:pt x="54610" y="88900"/>
                </a:lnTo>
                <a:lnTo>
                  <a:pt x="68580" y="90169"/>
                </a:lnTo>
                <a:lnTo>
                  <a:pt x="6858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967989" y="5887720"/>
            <a:ext cx="64769" cy="74930"/>
          </a:xfrm>
          <a:custGeom>
            <a:avLst/>
            <a:gdLst/>
            <a:ahLst/>
            <a:cxnLst/>
            <a:rect l="l" t="t" r="r" b="b"/>
            <a:pathLst>
              <a:path w="64769" h="74929">
                <a:moveTo>
                  <a:pt x="0" y="0"/>
                </a:moveTo>
                <a:lnTo>
                  <a:pt x="0" y="74929"/>
                </a:lnTo>
                <a:lnTo>
                  <a:pt x="27940" y="74929"/>
                </a:lnTo>
                <a:lnTo>
                  <a:pt x="48260" y="73659"/>
                </a:lnTo>
                <a:lnTo>
                  <a:pt x="64770" y="58419"/>
                </a:lnTo>
                <a:lnTo>
                  <a:pt x="46990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003550" y="5906770"/>
            <a:ext cx="29209" cy="57150"/>
          </a:xfrm>
          <a:custGeom>
            <a:avLst/>
            <a:gdLst/>
            <a:ahLst/>
            <a:cxnLst/>
            <a:rect l="l" t="t" r="r" b="b"/>
            <a:pathLst>
              <a:path w="29210" h="57150">
                <a:moveTo>
                  <a:pt x="0" y="0"/>
                </a:moveTo>
                <a:lnTo>
                  <a:pt x="0" y="57149"/>
                </a:lnTo>
                <a:lnTo>
                  <a:pt x="22860" y="50799"/>
                </a:lnTo>
                <a:lnTo>
                  <a:pt x="29210" y="39369"/>
                </a:lnTo>
                <a:lnTo>
                  <a:pt x="21589" y="1904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691129" y="5826759"/>
            <a:ext cx="347980" cy="120650"/>
          </a:xfrm>
          <a:custGeom>
            <a:avLst/>
            <a:gdLst/>
            <a:ahLst/>
            <a:cxnLst/>
            <a:rect l="l" t="t" r="r" b="b"/>
            <a:pathLst>
              <a:path w="347980" h="120650">
                <a:moveTo>
                  <a:pt x="34289" y="0"/>
                </a:moveTo>
                <a:lnTo>
                  <a:pt x="0" y="0"/>
                </a:lnTo>
                <a:lnTo>
                  <a:pt x="0" y="13969"/>
                </a:lnTo>
                <a:lnTo>
                  <a:pt x="66039" y="16509"/>
                </a:lnTo>
                <a:lnTo>
                  <a:pt x="100330" y="21589"/>
                </a:lnTo>
                <a:lnTo>
                  <a:pt x="130809" y="26669"/>
                </a:lnTo>
                <a:lnTo>
                  <a:pt x="158750" y="31749"/>
                </a:lnTo>
                <a:lnTo>
                  <a:pt x="186689" y="38099"/>
                </a:lnTo>
                <a:lnTo>
                  <a:pt x="213359" y="45719"/>
                </a:lnTo>
                <a:lnTo>
                  <a:pt x="238759" y="52069"/>
                </a:lnTo>
                <a:lnTo>
                  <a:pt x="259080" y="60959"/>
                </a:lnTo>
                <a:lnTo>
                  <a:pt x="278130" y="71119"/>
                </a:lnTo>
                <a:lnTo>
                  <a:pt x="295909" y="80009"/>
                </a:lnTo>
                <a:lnTo>
                  <a:pt x="327659" y="105409"/>
                </a:lnTo>
                <a:lnTo>
                  <a:pt x="334009" y="120649"/>
                </a:lnTo>
                <a:lnTo>
                  <a:pt x="347980" y="120649"/>
                </a:lnTo>
                <a:lnTo>
                  <a:pt x="328930" y="86359"/>
                </a:lnTo>
                <a:lnTo>
                  <a:pt x="284480" y="58419"/>
                </a:lnTo>
                <a:lnTo>
                  <a:pt x="265430" y="48259"/>
                </a:lnTo>
                <a:lnTo>
                  <a:pt x="191769" y="24129"/>
                </a:lnTo>
                <a:lnTo>
                  <a:pt x="100330" y="6349"/>
                </a:lnTo>
                <a:lnTo>
                  <a:pt x="68580" y="3809"/>
                </a:lnTo>
                <a:lnTo>
                  <a:pt x="342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79700" y="5932170"/>
            <a:ext cx="359410" cy="39370"/>
          </a:xfrm>
          <a:custGeom>
            <a:avLst/>
            <a:gdLst/>
            <a:ahLst/>
            <a:cxnLst/>
            <a:rect l="l" t="t" r="r" b="b"/>
            <a:pathLst>
              <a:path w="359410" h="39370">
                <a:moveTo>
                  <a:pt x="1269" y="0"/>
                </a:moveTo>
                <a:lnTo>
                  <a:pt x="0" y="0"/>
                </a:lnTo>
                <a:lnTo>
                  <a:pt x="2539" y="15239"/>
                </a:lnTo>
                <a:lnTo>
                  <a:pt x="36830" y="15239"/>
                </a:lnTo>
                <a:lnTo>
                  <a:pt x="69850" y="16509"/>
                </a:lnTo>
                <a:lnTo>
                  <a:pt x="102869" y="19049"/>
                </a:lnTo>
                <a:lnTo>
                  <a:pt x="134619" y="20319"/>
                </a:lnTo>
                <a:lnTo>
                  <a:pt x="165100" y="25399"/>
                </a:lnTo>
                <a:lnTo>
                  <a:pt x="195580" y="27939"/>
                </a:lnTo>
                <a:lnTo>
                  <a:pt x="222250" y="30479"/>
                </a:lnTo>
                <a:lnTo>
                  <a:pt x="246380" y="33019"/>
                </a:lnTo>
                <a:lnTo>
                  <a:pt x="269239" y="36829"/>
                </a:lnTo>
                <a:lnTo>
                  <a:pt x="290830" y="39369"/>
                </a:lnTo>
                <a:lnTo>
                  <a:pt x="323850" y="39369"/>
                </a:lnTo>
                <a:lnTo>
                  <a:pt x="337819" y="36829"/>
                </a:lnTo>
                <a:lnTo>
                  <a:pt x="349250" y="31749"/>
                </a:lnTo>
                <a:lnTo>
                  <a:pt x="356869" y="25399"/>
                </a:lnTo>
                <a:lnTo>
                  <a:pt x="309880" y="25399"/>
                </a:lnTo>
                <a:lnTo>
                  <a:pt x="270510" y="22859"/>
                </a:lnTo>
                <a:lnTo>
                  <a:pt x="223519" y="17779"/>
                </a:lnTo>
                <a:lnTo>
                  <a:pt x="195580" y="15239"/>
                </a:lnTo>
                <a:lnTo>
                  <a:pt x="166369" y="10159"/>
                </a:lnTo>
                <a:lnTo>
                  <a:pt x="137160" y="7619"/>
                </a:lnTo>
                <a:lnTo>
                  <a:pt x="71119" y="2539"/>
                </a:lnTo>
                <a:lnTo>
                  <a:pt x="1269" y="0"/>
                </a:lnTo>
                <a:close/>
              </a:path>
              <a:path w="359410" h="39370">
                <a:moveTo>
                  <a:pt x="359410" y="15239"/>
                </a:moveTo>
                <a:lnTo>
                  <a:pt x="345439" y="15239"/>
                </a:lnTo>
                <a:lnTo>
                  <a:pt x="344169" y="19049"/>
                </a:lnTo>
                <a:lnTo>
                  <a:pt x="332739" y="22859"/>
                </a:lnTo>
                <a:lnTo>
                  <a:pt x="322580" y="25399"/>
                </a:lnTo>
                <a:lnTo>
                  <a:pt x="356869" y="25399"/>
                </a:lnTo>
                <a:lnTo>
                  <a:pt x="359410" y="152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346960" y="5932170"/>
            <a:ext cx="335280" cy="46990"/>
          </a:xfrm>
          <a:custGeom>
            <a:avLst/>
            <a:gdLst/>
            <a:ahLst/>
            <a:cxnLst/>
            <a:rect l="l" t="t" r="r" b="b"/>
            <a:pathLst>
              <a:path w="335280" h="46989">
                <a:moveTo>
                  <a:pt x="13969" y="20319"/>
                </a:moveTo>
                <a:lnTo>
                  <a:pt x="0" y="20319"/>
                </a:lnTo>
                <a:lnTo>
                  <a:pt x="1269" y="30479"/>
                </a:lnTo>
                <a:lnTo>
                  <a:pt x="7619" y="39369"/>
                </a:lnTo>
                <a:lnTo>
                  <a:pt x="16509" y="43179"/>
                </a:lnTo>
                <a:lnTo>
                  <a:pt x="26669" y="46989"/>
                </a:lnTo>
                <a:lnTo>
                  <a:pt x="54609" y="46989"/>
                </a:lnTo>
                <a:lnTo>
                  <a:pt x="72389" y="43179"/>
                </a:lnTo>
                <a:lnTo>
                  <a:pt x="91439" y="41909"/>
                </a:lnTo>
                <a:lnTo>
                  <a:pt x="113029" y="39369"/>
                </a:lnTo>
                <a:lnTo>
                  <a:pt x="138429" y="36829"/>
                </a:lnTo>
                <a:lnTo>
                  <a:pt x="165100" y="31749"/>
                </a:lnTo>
                <a:lnTo>
                  <a:pt x="29209" y="31749"/>
                </a:lnTo>
                <a:lnTo>
                  <a:pt x="21589" y="30479"/>
                </a:lnTo>
                <a:lnTo>
                  <a:pt x="16509" y="27939"/>
                </a:lnTo>
                <a:lnTo>
                  <a:pt x="13969" y="25399"/>
                </a:lnTo>
                <a:lnTo>
                  <a:pt x="13969" y="20319"/>
                </a:lnTo>
                <a:close/>
              </a:path>
              <a:path w="335280" h="46989">
                <a:moveTo>
                  <a:pt x="332739" y="0"/>
                </a:moveTo>
                <a:lnTo>
                  <a:pt x="294639" y="3809"/>
                </a:lnTo>
                <a:lnTo>
                  <a:pt x="256539" y="6349"/>
                </a:lnTo>
                <a:lnTo>
                  <a:pt x="193039" y="13969"/>
                </a:lnTo>
                <a:lnTo>
                  <a:pt x="163829" y="19049"/>
                </a:lnTo>
                <a:lnTo>
                  <a:pt x="135889" y="21589"/>
                </a:lnTo>
                <a:lnTo>
                  <a:pt x="111759" y="26669"/>
                </a:lnTo>
                <a:lnTo>
                  <a:pt x="90169" y="27939"/>
                </a:lnTo>
                <a:lnTo>
                  <a:pt x="69850" y="30479"/>
                </a:lnTo>
                <a:lnTo>
                  <a:pt x="53339" y="31749"/>
                </a:lnTo>
                <a:lnTo>
                  <a:pt x="165100" y="31749"/>
                </a:lnTo>
                <a:lnTo>
                  <a:pt x="194309" y="27939"/>
                </a:lnTo>
                <a:lnTo>
                  <a:pt x="226059" y="25399"/>
                </a:lnTo>
                <a:lnTo>
                  <a:pt x="260350" y="20319"/>
                </a:lnTo>
                <a:lnTo>
                  <a:pt x="294639" y="17779"/>
                </a:lnTo>
                <a:lnTo>
                  <a:pt x="335279" y="15239"/>
                </a:lnTo>
                <a:lnTo>
                  <a:pt x="332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346960" y="5828029"/>
            <a:ext cx="344170" cy="125730"/>
          </a:xfrm>
          <a:custGeom>
            <a:avLst/>
            <a:gdLst/>
            <a:ahLst/>
            <a:cxnLst/>
            <a:rect l="l" t="t" r="r" b="b"/>
            <a:pathLst>
              <a:path w="344169" h="125729">
                <a:moveTo>
                  <a:pt x="344169" y="0"/>
                </a:moveTo>
                <a:lnTo>
                  <a:pt x="309879" y="0"/>
                </a:lnTo>
                <a:lnTo>
                  <a:pt x="275589" y="2540"/>
                </a:lnTo>
                <a:lnTo>
                  <a:pt x="242569" y="6350"/>
                </a:lnTo>
                <a:lnTo>
                  <a:pt x="212089" y="11430"/>
                </a:lnTo>
                <a:lnTo>
                  <a:pt x="152400" y="24130"/>
                </a:lnTo>
                <a:lnTo>
                  <a:pt x="128269" y="33020"/>
                </a:lnTo>
                <a:lnTo>
                  <a:pt x="102869" y="41910"/>
                </a:lnTo>
                <a:lnTo>
                  <a:pt x="60959" y="59690"/>
                </a:lnTo>
                <a:lnTo>
                  <a:pt x="29209" y="81280"/>
                </a:lnTo>
                <a:lnTo>
                  <a:pt x="1269" y="113030"/>
                </a:lnTo>
                <a:lnTo>
                  <a:pt x="0" y="125730"/>
                </a:lnTo>
                <a:lnTo>
                  <a:pt x="13969" y="125730"/>
                </a:lnTo>
                <a:lnTo>
                  <a:pt x="13969" y="119380"/>
                </a:lnTo>
                <a:lnTo>
                  <a:pt x="19050" y="111760"/>
                </a:lnTo>
                <a:lnTo>
                  <a:pt x="50800" y="82550"/>
                </a:lnTo>
                <a:lnTo>
                  <a:pt x="86359" y="64770"/>
                </a:lnTo>
                <a:lnTo>
                  <a:pt x="109219" y="55880"/>
                </a:lnTo>
                <a:lnTo>
                  <a:pt x="130809" y="45720"/>
                </a:lnTo>
                <a:lnTo>
                  <a:pt x="157479" y="39370"/>
                </a:lnTo>
                <a:lnTo>
                  <a:pt x="184150" y="31750"/>
                </a:lnTo>
                <a:lnTo>
                  <a:pt x="214629" y="25400"/>
                </a:lnTo>
                <a:lnTo>
                  <a:pt x="245109" y="20320"/>
                </a:lnTo>
                <a:lnTo>
                  <a:pt x="276859" y="16510"/>
                </a:lnTo>
                <a:lnTo>
                  <a:pt x="309879" y="15240"/>
                </a:lnTo>
                <a:lnTo>
                  <a:pt x="344169" y="12700"/>
                </a:lnTo>
                <a:lnTo>
                  <a:pt x="344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744470" y="5858509"/>
            <a:ext cx="59690" cy="93980"/>
          </a:xfrm>
          <a:custGeom>
            <a:avLst/>
            <a:gdLst/>
            <a:ahLst/>
            <a:cxnLst/>
            <a:rect l="l" t="t" r="r" b="b"/>
            <a:pathLst>
              <a:path w="59689" h="93979">
                <a:moveTo>
                  <a:pt x="57802" y="69849"/>
                </a:moveTo>
                <a:lnTo>
                  <a:pt x="17780" y="69849"/>
                </a:lnTo>
                <a:lnTo>
                  <a:pt x="19050" y="71119"/>
                </a:lnTo>
                <a:lnTo>
                  <a:pt x="24130" y="71119"/>
                </a:lnTo>
                <a:lnTo>
                  <a:pt x="25400" y="72389"/>
                </a:lnTo>
                <a:lnTo>
                  <a:pt x="27940" y="72389"/>
                </a:lnTo>
                <a:lnTo>
                  <a:pt x="30480" y="73659"/>
                </a:lnTo>
                <a:lnTo>
                  <a:pt x="36830" y="73659"/>
                </a:lnTo>
                <a:lnTo>
                  <a:pt x="36830" y="74929"/>
                </a:lnTo>
                <a:lnTo>
                  <a:pt x="38100" y="77469"/>
                </a:lnTo>
                <a:lnTo>
                  <a:pt x="40640" y="77469"/>
                </a:lnTo>
                <a:lnTo>
                  <a:pt x="44450" y="80009"/>
                </a:lnTo>
                <a:lnTo>
                  <a:pt x="45719" y="81279"/>
                </a:lnTo>
                <a:lnTo>
                  <a:pt x="46990" y="81279"/>
                </a:lnTo>
                <a:lnTo>
                  <a:pt x="48260" y="82549"/>
                </a:lnTo>
                <a:lnTo>
                  <a:pt x="48260" y="83819"/>
                </a:lnTo>
                <a:lnTo>
                  <a:pt x="50800" y="86359"/>
                </a:lnTo>
                <a:lnTo>
                  <a:pt x="53340" y="86359"/>
                </a:lnTo>
                <a:lnTo>
                  <a:pt x="53340" y="88899"/>
                </a:lnTo>
                <a:lnTo>
                  <a:pt x="55880" y="91439"/>
                </a:lnTo>
                <a:lnTo>
                  <a:pt x="57150" y="93979"/>
                </a:lnTo>
                <a:lnTo>
                  <a:pt x="57802" y="69849"/>
                </a:lnTo>
                <a:close/>
              </a:path>
              <a:path w="59689" h="93979">
                <a:moveTo>
                  <a:pt x="59690" y="0"/>
                </a:moveTo>
                <a:lnTo>
                  <a:pt x="0" y="72389"/>
                </a:lnTo>
                <a:lnTo>
                  <a:pt x="2540" y="72389"/>
                </a:lnTo>
                <a:lnTo>
                  <a:pt x="5080" y="71119"/>
                </a:lnTo>
                <a:lnTo>
                  <a:pt x="10160" y="71119"/>
                </a:lnTo>
                <a:lnTo>
                  <a:pt x="11430" y="69849"/>
                </a:lnTo>
                <a:lnTo>
                  <a:pt x="57802" y="69849"/>
                </a:lnTo>
                <a:lnTo>
                  <a:pt x="58591" y="40639"/>
                </a:lnTo>
                <a:lnTo>
                  <a:pt x="44450" y="40639"/>
                </a:lnTo>
                <a:lnTo>
                  <a:pt x="59690" y="0"/>
                </a:lnTo>
                <a:close/>
              </a:path>
              <a:path w="59689" h="93979">
                <a:moveTo>
                  <a:pt x="59690" y="0"/>
                </a:moveTo>
                <a:lnTo>
                  <a:pt x="44450" y="40639"/>
                </a:lnTo>
                <a:lnTo>
                  <a:pt x="58591" y="40639"/>
                </a:lnTo>
                <a:lnTo>
                  <a:pt x="596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673350" y="5906770"/>
            <a:ext cx="118110" cy="285750"/>
          </a:xfrm>
          <a:custGeom>
            <a:avLst/>
            <a:gdLst/>
            <a:ahLst/>
            <a:cxnLst/>
            <a:rect l="l" t="t" r="r" b="b"/>
            <a:pathLst>
              <a:path w="118110" h="285750">
                <a:moveTo>
                  <a:pt x="104139" y="0"/>
                </a:moveTo>
                <a:lnTo>
                  <a:pt x="0" y="281939"/>
                </a:lnTo>
                <a:lnTo>
                  <a:pt x="6350" y="284479"/>
                </a:lnTo>
                <a:lnTo>
                  <a:pt x="12700" y="285749"/>
                </a:lnTo>
                <a:lnTo>
                  <a:pt x="118110" y="3809"/>
                </a:lnTo>
                <a:lnTo>
                  <a:pt x="1041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635250" y="6151879"/>
            <a:ext cx="87630" cy="812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85414" y="5900420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0"/>
                </a:moveTo>
                <a:lnTo>
                  <a:pt x="0" y="283209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54300" y="5843270"/>
            <a:ext cx="63500" cy="92710"/>
          </a:xfrm>
          <a:custGeom>
            <a:avLst/>
            <a:gdLst/>
            <a:ahLst/>
            <a:cxnLst/>
            <a:rect l="l" t="t" r="r" b="b"/>
            <a:pathLst>
              <a:path w="63500" h="92710">
                <a:moveTo>
                  <a:pt x="31750" y="0"/>
                </a:moveTo>
                <a:lnTo>
                  <a:pt x="0" y="92709"/>
                </a:lnTo>
                <a:lnTo>
                  <a:pt x="3810" y="88899"/>
                </a:lnTo>
                <a:lnTo>
                  <a:pt x="5080" y="88899"/>
                </a:lnTo>
                <a:lnTo>
                  <a:pt x="7619" y="87629"/>
                </a:lnTo>
                <a:lnTo>
                  <a:pt x="10160" y="87629"/>
                </a:lnTo>
                <a:lnTo>
                  <a:pt x="13969" y="85089"/>
                </a:lnTo>
                <a:lnTo>
                  <a:pt x="15239" y="85089"/>
                </a:lnTo>
                <a:lnTo>
                  <a:pt x="16510" y="83819"/>
                </a:lnTo>
                <a:lnTo>
                  <a:pt x="22860" y="83819"/>
                </a:lnTo>
                <a:lnTo>
                  <a:pt x="25400" y="82549"/>
                </a:lnTo>
                <a:lnTo>
                  <a:pt x="60020" y="82549"/>
                </a:lnTo>
                <a:lnTo>
                  <a:pt x="47842" y="46989"/>
                </a:lnTo>
                <a:lnTo>
                  <a:pt x="31750" y="46989"/>
                </a:lnTo>
                <a:lnTo>
                  <a:pt x="31750" y="0"/>
                </a:lnTo>
                <a:close/>
              </a:path>
              <a:path w="63500" h="92710">
                <a:moveTo>
                  <a:pt x="60020" y="82549"/>
                </a:moveTo>
                <a:lnTo>
                  <a:pt x="38100" y="82549"/>
                </a:lnTo>
                <a:lnTo>
                  <a:pt x="39369" y="83819"/>
                </a:lnTo>
                <a:lnTo>
                  <a:pt x="44450" y="83819"/>
                </a:lnTo>
                <a:lnTo>
                  <a:pt x="46989" y="85089"/>
                </a:lnTo>
                <a:lnTo>
                  <a:pt x="49530" y="85089"/>
                </a:lnTo>
                <a:lnTo>
                  <a:pt x="53339" y="87629"/>
                </a:lnTo>
                <a:lnTo>
                  <a:pt x="55880" y="88899"/>
                </a:lnTo>
                <a:lnTo>
                  <a:pt x="58419" y="88899"/>
                </a:lnTo>
                <a:lnTo>
                  <a:pt x="59689" y="90169"/>
                </a:lnTo>
                <a:lnTo>
                  <a:pt x="62230" y="91439"/>
                </a:lnTo>
                <a:lnTo>
                  <a:pt x="63500" y="92709"/>
                </a:lnTo>
                <a:lnTo>
                  <a:pt x="60020" y="82549"/>
                </a:lnTo>
                <a:close/>
              </a:path>
              <a:path w="63500" h="92710">
                <a:moveTo>
                  <a:pt x="31750" y="0"/>
                </a:moveTo>
                <a:lnTo>
                  <a:pt x="31750" y="46989"/>
                </a:lnTo>
                <a:lnTo>
                  <a:pt x="47842" y="46989"/>
                </a:lnTo>
                <a:lnTo>
                  <a:pt x="31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40640" y="5664200"/>
            <a:ext cx="5615940" cy="16510"/>
          </a:xfrm>
          <a:custGeom>
            <a:avLst/>
            <a:gdLst/>
            <a:ahLst/>
            <a:cxnLst/>
            <a:rect l="l" t="t" r="r" b="b"/>
            <a:pathLst>
              <a:path w="5615940" h="16510">
                <a:moveTo>
                  <a:pt x="0" y="16510"/>
                </a:moveTo>
                <a:lnTo>
                  <a:pt x="5615940" y="16510"/>
                </a:lnTo>
                <a:lnTo>
                  <a:pt x="561594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40640" y="5652770"/>
            <a:ext cx="5615940" cy="22860"/>
          </a:xfrm>
          <a:custGeom>
            <a:avLst/>
            <a:gdLst/>
            <a:ahLst/>
            <a:cxnLst/>
            <a:rect l="l" t="t" r="r" b="b"/>
            <a:pathLst>
              <a:path w="5615940" h="22860">
                <a:moveTo>
                  <a:pt x="0" y="22859"/>
                </a:moveTo>
                <a:lnTo>
                  <a:pt x="5615940" y="22859"/>
                </a:lnTo>
                <a:lnTo>
                  <a:pt x="561594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0640" y="564007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29">
                <a:moveTo>
                  <a:pt x="0" y="24129"/>
                </a:moveTo>
                <a:lnTo>
                  <a:pt x="5615940" y="24129"/>
                </a:lnTo>
                <a:lnTo>
                  <a:pt x="56159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40640" y="5629909"/>
            <a:ext cx="5615940" cy="22860"/>
          </a:xfrm>
          <a:custGeom>
            <a:avLst/>
            <a:gdLst/>
            <a:ahLst/>
            <a:cxnLst/>
            <a:rect l="l" t="t" r="r" b="b"/>
            <a:pathLst>
              <a:path w="5615940" h="22860">
                <a:moveTo>
                  <a:pt x="0" y="22860"/>
                </a:moveTo>
                <a:lnTo>
                  <a:pt x="5615940" y="22860"/>
                </a:lnTo>
                <a:lnTo>
                  <a:pt x="561594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40640" y="5618479"/>
            <a:ext cx="5615940" cy="21590"/>
          </a:xfrm>
          <a:custGeom>
            <a:avLst/>
            <a:gdLst/>
            <a:ahLst/>
            <a:cxnLst/>
            <a:rect l="l" t="t" r="r" b="b"/>
            <a:pathLst>
              <a:path w="5615940" h="21589">
                <a:moveTo>
                  <a:pt x="0" y="21590"/>
                </a:moveTo>
                <a:lnTo>
                  <a:pt x="5615940" y="21590"/>
                </a:lnTo>
                <a:lnTo>
                  <a:pt x="56159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0640" y="5607050"/>
            <a:ext cx="5615940" cy="22860"/>
          </a:xfrm>
          <a:custGeom>
            <a:avLst/>
            <a:gdLst/>
            <a:ahLst/>
            <a:cxnLst/>
            <a:rect l="l" t="t" r="r" b="b"/>
            <a:pathLst>
              <a:path w="5615940" h="22860">
                <a:moveTo>
                  <a:pt x="0" y="22860"/>
                </a:moveTo>
                <a:lnTo>
                  <a:pt x="5615940" y="22860"/>
                </a:lnTo>
                <a:lnTo>
                  <a:pt x="561594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0640" y="559435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29">
                <a:moveTo>
                  <a:pt x="0" y="24130"/>
                </a:moveTo>
                <a:lnTo>
                  <a:pt x="5615940" y="24130"/>
                </a:lnTo>
                <a:lnTo>
                  <a:pt x="561594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0640" y="558292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29">
                <a:moveTo>
                  <a:pt x="0" y="24129"/>
                </a:moveTo>
                <a:lnTo>
                  <a:pt x="5615940" y="24129"/>
                </a:lnTo>
                <a:lnTo>
                  <a:pt x="56159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0640" y="5571490"/>
            <a:ext cx="5615940" cy="22860"/>
          </a:xfrm>
          <a:custGeom>
            <a:avLst/>
            <a:gdLst/>
            <a:ahLst/>
            <a:cxnLst/>
            <a:rect l="l" t="t" r="r" b="b"/>
            <a:pathLst>
              <a:path w="5615940" h="22860">
                <a:moveTo>
                  <a:pt x="0" y="22860"/>
                </a:moveTo>
                <a:lnTo>
                  <a:pt x="5615940" y="22860"/>
                </a:lnTo>
                <a:lnTo>
                  <a:pt x="561594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0640" y="5561329"/>
            <a:ext cx="5615940" cy="21590"/>
          </a:xfrm>
          <a:custGeom>
            <a:avLst/>
            <a:gdLst/>
            <a:ahLst/>
            <a:cxnLst/>
            <a:rect l="l" t="t" r="r" b="b"/>
            <a:pathLst>
              <a:path w="5615940" h="21589">
                <a:moveTo>
                  <a:pt x="0" y="21590"/>
                </a:moveTo>
                <a:lnTo>
                  <a:pt x="5615940" y="21590"/>
                </a:lnTo>
                <a:lnTo>
                  <a:pt x="56159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0640" y="5548629"/>
            <a:ext cx="5615940" cy="22860"/>
          </a:xfrm>
          <a:custGeom>
            <a:avLst/>
            <a:gdLst/>
            <a:ahLst/>
            <a:cxnLst/>
            <a:rect l="l" t="t" r="r" b="b"/>
            <a:pathLst>
              <a:path w="5615940" h="22860">
                <a:moveTo>
                  <a:pt x="0" y="22860"/>
                </a:moveTo>
                <a:lnTo>
                  <a:pt x="5615940" y="22860"/>
                </a:lnTo>
                <a:lnTo>
                  <a:pt x="561594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0640" y="553720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29">
                <a:moveTo>
                  <a:pt x="0" y="24130"/>
                </a:moveTo>
                <a:lnTo>
                  <a:pt x="5615940" y="24130"/>
                </a:lnTo>
                <a:lnTo>
                  <a:pt x="561594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0640" y="5525770"/>
            <a:ext cx="5615940" cy="22860"/>
          </a:xfrm>
          <a:custGeom>
            <a:avLst/>
            <a:gdLst/>
            <a:ahLst/>
            <a:cxnLst/>
            <a:rect l="l" t="t" r="r" b="b"/>
            <a:pathLst>
              <a:path w="5615940" h="22860">
                <a:moveTo>
                  <a:pt x="0" y="22859"/>
                </a:moveTo>
                <a:lnTo>
                  <a:pt x="5615940" y="22859"/>
                </a:lnTo>
                <a:lnTo>
                  <a:pt x="561594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0640" y="5514340"/>
            <a:ext cx="5615940" cy="22860"/>
          </a:xfrm>
          <a:custGeom>
            <a:avLst/>
            <a:gdLst/>
            <a:ahLst/>
            <a:cxnLst/>
            <a:rect l="l" t="t" r="r" b="b"/>
            <a:pathLst>
              <a:path w="5615940" h="22860">
                <a:moveTo>
                  <a:pt x="0" y="22860"/>
                </a:moveTo>
                <a:lnTo>
                  <a:pt x="5615940" y="22860"/>
                </a:lnTo>
                <a:lnTo>
                  <a:pt x="561594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0640" y="550164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29">
                <a:moveTo>
                  <a:pt x="0" y="24129"/>
                </a:moveTo>
                <a:lnTo>
                  <a:pt x="5615940" y="24129"/>
                </a:lnTo>
                <a:lnTo>
                  <a:pt x="56159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0640" y="5490209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29">
                <a:moveTo>
                  <a:pt x="0" y="24129"/>
                </a:moveTo>
                <a:lnTo>
                  <a:pt x="5615940" y="24129"/>
                </a:lnTo>
                <a:lnTo>
                  <a:pt x="56159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0640" y="5480050"/>
            <a:ext cx="5615940" cy="21590"/>
          </a:xfrm>
          <a:custGeom>
            <a:avLst/>
            <a:gdLst/>
            <a:ahLst/>
            <a:cxnLst/>
            <a:rect l="l" t="t" r="r" b="b"/>
            <a:pathLst>
              <a:path w="5615940" h="21589">
                <a:moveTo>
                  <a:pt x="0" y="21589"/>
                </a:moveTo>
                <a:lnTo>
                  <a:pt x="5615940" y="21589"/>
                </a:lnTo>
                <a:lnTo>
                  <a:pt x="561594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0640" y="5468620"/>
            <a:ext cx="5615940" cy="21590"/>
          </a:xfrm>
          <a:custGeom>
            <a:avLst/>
            <a:gdLst/>
            <a:ahLst/>
            <a:cxnLst/>
            <a:rect l="l" t="t" r="r" b="b"/>
            <a:pathLst>
              <a:path w="5615940" h="21589">
                <a:moveTo>
                  <a:pt x="0" y="21589"/>
                </a:moveTo>
                <a:lnTo>
                  <a:pt x="5615940" y="21589"/>
                </a:lnTo>
                <a:lnTo>
                  <a:pt x="5615940" y="0"/>
                </a:lnTo>
                <a:lnTo>
                  <a:pt x="0" y="0"/>
                </a:lnTo>
                <a:lnTo>
                  <a:pt x="0" y="2158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0640" y="5462270"/>
            <a:ext cx="5615940" cy="17780"/>
          </a:xfrm>
          <a:custGeom>
            <a:avLst/>
            <a:gdLst/>
            <a:ahLst/>
            <a:cxnLst/>
            <a:rect l="l" t="t" r="r" b="b"/>
            <a:pathLst>
              <a:path w="5615940" h="17779">
                <a:moveTo>
                  <a:pt x="0" y="17779"/>
                </a:moveTo>
                <a:lnTo>
                  <a:pt x="5615940" y="17779"/>
                </a:lnTo>
                <a:lnTo>
                  <a:pt x="56159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0640" y="5465445"/>
            <a:ext cx="5615940" cy="0"/>
          </a:xfrm>
          <a:custGeom>
            <a:avLst/>
            <a:gdLst/>
            <a:ahLst/>
            <a:cxnLst/>
            <a:rect l="l" t="t" r="r" b="b"/>
            <a:pathLst>
              <a:path w="5615940">
                <a:moveTo>
                  <a:pt x="0" y="0"/>
                </a:moveTo>
                <a:lnTo>
                  <a:pt x="5615940" y="0"/>
                </a:lnTo>
              </a:path>
            </a:pathLst>
          </a:custGeom>
          <a:ln w="6350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0640" y="3332479"/>
            <a:ext cx="5615940" cy="15240"/>
          </a:xfrm>
          <a:custGeom>
            <a:avLst/>
            <a:gdLst/>
            <a:ahLst/>
            <a:cxnLst/>
            <a:rect l="l" t="t" r="r" b="b"/>
            <a:pathLst>
              <a:path w="5615940" h="15239">
                <a:moveTo>
                  <a:pt x="0" y="15240"/>
                </a:moveTo>
                <a:lnTo>
                  <a:pt x="5615940" y="15240"/>
                </a:lnTo>
                <a:lnTo>
                  <a:pt x="56159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0640" y="3321050"/>
            <a:ext cx="5615940" cy="22860"/>
          </a:xfrm>
          <a:custGeom>
            <a:avLst/>
            <a:gdLst/>
            <a:ahLst/>
            <a:cxnLst/>
            <a:rect l="l" t="t" r="r" b="b"/>
            <a:pathLst>
              <a:path w="5615940" h="22860">
                <a:moveTo>
                  <a:pt x="0" y="22859"/>
                </a:moveTo>
                <a:lnTo>
                  <a:pt x="5615940" y="22859"/>
                </a:lnTo>
                <a:lnTo>
                  <a:pt x="561594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0640" y="3305809"/>
            <a:ext cx="5615940" cy="25400"/>
          </a:xfrm>
          <a:custGeom>
            <a:avLst/>
            <a:gdLst/>
            <a:ahLst/>
            <a:cxnLst/>
            <a:rect l="l" t="t" r="r" b="b"/>
            <a:pathLst>
              <a:path w="5615940" h="25400">
                <a:moveTo>
                  <a:pt x="0" y="25400"/>
                </a:moveTo>
                <a:lnTo>
                  <a:pt x="5615940" y="25400"/>
                </a:lnTo>
                <a:lnTo>
                  <a:pt x="561594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0640" y="3295650"/>
            <a:ext cx="5615940" cy="25400"/>
          </a:xfrm>
          <a:custGeom>
            <a:avLst/>
            <a:gdLst/>
            <a:ahLst/>
            <a:cxnLst/>
            <a:rect l="l" t="t" r="r" b="b"/>
            <a:pathLst>
              <a:path w="5615940" h="25400">
                <a:moveTo>
                  <a:pt x="0" y="25400"/>
                </a:moveTo>
                <a:lnTo>
                  <a:pt x="5615940" y="25400"/>
                </a:lnTo>
                <a:lnTo>
                  <a:pt x="561594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0640" y="328295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29">
                <a:moveTo>
                  <a:pt x="0" y="24129"/>
                </a:moveTo>
                <a:lnTo>
                  <a:pt x="5615940" y="24129"/>
                </a:lnTo>
                <a:lnTo>
                  <a:pt x="56159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0640" y="3270250"/>
            <a:ext cx="5615940" cy="25400"/>
          </a:xfrm>
          <a:custGeom>
            <a:avLst/>
            <a:gdLst/>
            <a:ahLst/>
            <a:cxnLst/>
            <a:rect l="l" t="t" r="r" b="b"/>
            <a:pathLst>
              <a:path w="5615940" h="25400">
                <a:moveTo>
                  <a:pt x="0" y="25400"/>
                </a:moveTo>
                <a:lnTo>
                  <a:pt x="5615940" y="25400"/>
                </a:lnTo>
                <a:lnTo>
                  <a:pt x="561594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0640" y="3257550"/>
            <a:ext cx="5615940" cy="25400"/>
          </a:xfrm>
          <a:custGeom>
            <a:avLst/>
            <a:gdLst/>
            <a:ahLst/>
            <a:cxnLst/>
            <a:rect l="l" t="t" r="r" b="b"/>
            <a:pathLst>
              <a:path w="5615940" h="25400">
                <a:moveTo>
                  <a:pt x="0" y="25400"/>
                </a:moveTo>
                <a:lnTo>
                  <a:pt x="5615940" y="25400"/>
                </a:lnTo>
                <a:lnTo>
                  <a:pt x="561594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0640" y="324612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29">
                <a:moveTo>
                  <a:pt x="0" y="24129"/>
                </a:moveTo>
                <a:lnTo>
                  <a:pt x="5615940" y="24129"/>
                </a:lnTo>
                <a:lnTo>
                  <a:pt x="56159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0640" y="323342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29">
                <a:moveTo>
                  <a:pt x="0" y="24129"/>
                </a:moveTo>
                <a:lnTo>
                  <a:pt x="5615940" y="24129"/>
                </a:lnTo>
                <a:lnTo>
                  <a:pt x="56159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0640" y="3223260"/>
            <a:ext cx="5615940" cy="22860"/>
          </a:xfrm>
          <a:custGeom>
            <a:avLst/>
            <a:gdLst/>
            <a:ahLst/>
            <a:cxnLst/>
            <a:rect l="l" t="t" r="r" b="b"/>
            <a:pathLst>
              <a:path w="5615940" h="22860">
                <a:moveTo>
                  <a:pt x="0" y="22859"/>
                </a:moveTo>
                <a:lnTo>
                  <a:pt x="5615940" y="22859"/>
                </a:lnTo>
                <a:lnTo>
                  <a:pt x="561594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0640" y="3208020"/>
            <a:ext cx="5615940" cy="25400"/>
          </a:xfrm>
          <a:custGeom>
            <a:avLst/>
            <a:gdLst/>
            <a:ahLst/>
            <a:cxnLst/>
            <a:rect l="l" t="t" r="r" b="b"/>
            <a:pathLst>
              <a:path w="5615940" h="25400">
                <a:moveTo>
                  <a:pt x="0" y="25400"/>
                </a:moveTo>
                <a:lnTo>
                  <a:pt x="5615940" y="25400"/>
                </a:lnTo>
                <a:lnTo>
                  <a:pt x="561594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0640" y="3196589"/>
            <a:ext cx="5615940" cy="25400"/>
          </a:xfrm>
          <a:custGeom>
            <a:avLst/>
            <a:gdLst/>
            <a:ahLst/>
            <a:cxnLst/>
            <a:rect l="l" t="t" r="r" b="b"/>
            <a:pathLst>
              <a:path w="5615940" h="25400">
                <a:moveTo>
                  <a:pt x="0" y="25400"/>
                </a:moveTo>
                <a:lnTo>
                  <a:pt x="5615940" y="25400"/>
                </a:lnTo>
                <a:lnTo>
                  <a:pt x="561594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0640" y="3185160"/>
            <a:ext cx="5615940" cy="22860"/>
          </a:xfrm>
          <a:custGeom>
            <a:avLst/>
            <a:gdLst/>
            <a:ahLst/>
            <a:cxnLst/>
            <a:rect l="l" t="t" r="r" b="b"/>
            <a:pathLst>
              <a:path w="5615940" h="22860">
                <a:moveTo>
                  <a:pt x="0" y="22859"/>
                </a:moveTo>
                <a:lnTo>
                  <a:pt x="5615940" y="22859"/>
                </a:lnTo>
                <a:lnTo>
                  <a:pt x="561594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0640" y="317246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30">
                <a:moveTo>
                  <a:pt x="0" y="24129"/>
                </a:moveTo>
                <a:lnTo>
                  <a:pt x="5615940" y="24129"/>
                </a:lnTo>
                <a:lnTo>
                  <a:pt x="56159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0640" y="3161029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30">
                <a:moveTo>
                  <a:pt x="0" y="24130"/>
                </a:moveTo>
                <a:lnTo>
                  <a:pt x="5615940" y="24130"/>
                </a:lnTo>
                <a:lnTo>
                  <a:pt x="5615940" y="0"/>
                </a:lnTo>
                <a:lnTo>
                  <a:pt x="0" y="0"/>
                </a:lnTo>
                <a:lnTo>
                  <a:pt x="0" y="2413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0640" y="314706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30">
                <a:moveTo>
                  <a:pt x="0" y="24129"/>
                </a:moveTo>
                <a:lnTo>
                  <a:pt x="5615940" y="24129"/>
                </a:lnTo>
                <a:lnTo>
                  <a:pt x="56159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0640" y="3134360"/>
            <a:ext cx="5615940" cy="26670"/>
          </a:xfrm>
          <a:custGeom>
            <a:avLst/>
            <a:gdLst/>
            <a:ahLst/>
            <a:cxnLst/>
            <a:rect l="l" t="t" r="r" b="b"/>
            <a:pathLst>
              <a:path w="5615940" h="26669">
                <a:moveTo>
                  <a:pt x="0" y="26669"/>
                </a:moveTo>
                <a:lnTo>
                  <a:pt x="5615940" y="26669"/>
                </a:lnTo>
                <a:lnTo>
                  <a:pt x="5615940" y="0"/>
                </a:lnTo>
                <a:lnTo>
                  <a:pt x="0" y="0"/>
                </a:lnTo>
                <a:lnTo>
                  <a:pt x="0" y="2666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0640" y="3124200"/>
            <a:ext cx="5615940" cy="24130"/>
          </a:xfrm>
          <a:custGeom>
            <a:avLst/>
            <a:gdLst/>
            <a:ahLst/>
            <a:cxnLst/>
            <a:rect l="l" t="t" r="r" b="b"/>
            <a:pathLst>
              <a:path w="5615940" h="24130">
                <a:moveTo>
                  <a:pt x="0" y="24129"/>
                </a:moveTo>
                <a:lnTo>
                  <a:pt x="5615940" y="24129"/>
                </a:lnTo>
                <a:lnTo>
                  <a:pt x="5615940" y="0"/>
                </a:lnTo>
                <a:lnTo>
                  <a:pt x="0" y="0"/>
                </a:lnTo>
                <a:lnTo>
                  <a:pt x="0" y="2412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0640" y="3117850"/>
            <a:ext cx="5615940" cy="17780"/>
          </a:xfrm>
          <a:custGeom>
            <a:avLst/>
            <a:gdLst/>
            <a:ahLst/>
            <a:cxnLst/>
            <a:rect l="l" t="t" r="r" b="b"/>
            <a:pathLst>
              <a:path w="5615940" h="17780">
                <a:moveTo>
                  <a:pt x="0" y="17779"/>
                </a:moveTo>
                <a:lnTo>
                  <a:pt x="5615940" y="17779"/>
                </a:lnTo>
                <a:lnTo>
                  <a:pt x="561594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0640" y="3121025"/>
            <a:ext cx="5615940" cy="0"/>
          </a:xfrm>
          <a:custGeom>
            <a:avLst/>
            <a:gdLst/>
            <a:ahLst/>
            <a:cxnLst/>
            <a:rect l="l" t="t" r="r" b="b"/>
            <a:pathLst>
              <a:path w="5615940">
                <a:moveTo>
                  <a:pt x="0" y="0"/>
                </a:moveTo>
                <a:lnTo>
                  <a:pt x="5615940" y="0"/>
                </a:lnTo>
              </a:path>
            </a:pathLst>
          </a:custGeom>
          <a:ln w="6350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 txBox="1"/>
          <p:nvPr/>
        </p:nvSpPr>
        <p:spPr>
          <a:xfrm>
            <a:off x="5909309" y="1724660"/>
            <a:ext cx="3064510" cy="4023360"/>
          </a:xfrm>
          <a:prstGeom prst="rect">
            <a:avLst/>
          </a:prstGeom>
          <a:ln w="31627">
            <a:solidFill>
              <a:srgbClr val="FF0000"/>
            </a:solidFill>
          </a:ln>
        </p:spPr>
        <p:txBody>
          <a:bodyPr vert="horz" wrap="square" lIns="0" tIns="234950" rIns="0" bIns="0" rtlCol="0">
            <a:spAutoFit/>
          </a:bodyPr>
          <a:lstStyle/>
          <a:p>
            <a:pPr marL="436245" marR="859155" indent="-35560">
              <a:lnSpc>
                <a:spcPts val="2200"/>
              </a:lnSpc>
              <a:spcBef>
                <a:spcPts val="1850"/>
              </a:spcBef>
            </a:pPr>
            <a:r>
              <a:rPr sz="2000" b="1" dirty="0">
                <a:latin typeface="Times New Roman"/>
                <a:cs typeface="Times New Roman"/>
              </a:rPr>
              <a:t>More and  </a:t>
            </a:r>
            <a:r>
              <a:rPr sz="2000" b="1" spc="-5" dirty="0">
                <a:latin typeface="Times New Roman"/>
                <a:cs typeface="Times New Roman"/>
              </a:rPr>
              <a:t>larger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rollers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L="450850" marR="247650" indent="-16510">
              <a:lnSpc>
                <a:spcPct val="92100"/>
              </a:lnSpc>
            </a:pPr>
            <a:r>
              <a:rPr sz="2000" b="1" dirty="0">
                <a:latin typeface="Times New Roman"/>
                <a:cs typeface="Times New Roman"/>
              </a:rPr>
              <a:t>Logarithmic contact  </a:t>
            </a:r>
            <a:r>
              <a:rPr sz="2000" b="1" spc="-5" dirty="0">
                <a:latin typeface="Times New Roman"/>
                <a:cs typeface="Times New Roman"/>
              </a:rPr>
              <a:t>profile plus  optimised surface  </a:t>
            </a:r>
            <a:r>
              <a:rPr sz="2000" b="1" spc="-10" dirty="0">
                <a:latin typeface="Times New Roman"/>
                <a:cs typeface="Times New Roman"/>
              </a:rPr>
              <a:t>finish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00">
              <a:latin typeface="Times New Roman"/>
              <a:cs typeface="Times New Roman"/>
            </a:endParaRPr>
          </a:p>
          <a:p>
            <a:pPr marL="440055" marR="612775" indent="10160">
              <a:lnSpc>
                <a:spcPct val="91900"/>
              </a:lnSpc>
            </a:pPr>
            <a:r>
              <a:rPr sz="2000" b="1" dirty="0">
                <a:latin typeface="Times New Roman"/>
                <a:cs typeface="Times New Roman"/>
              </a:rPr>
              <a:t>Improved </a:t>
            </a:r>
            <a:r>
              <a:rPr sz="2000" b="1" spc="-5" dirty="0">
                <a:latin typeface="Times New Roman"/>
                <a:cs typeface="Times New Roman"/>
              </a:rPr>
              <a:t>roller  end/flange  </a:t>
            </a:r>
            <a:r>
              <a:rPr sz="2000" b="1" dirty="0">
                <a:latin typeface="Times New Roman"/>
                <a:cs typeface="Times New Roman"/>
              </a:rPr>
              <a:t>contact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geometry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Times New Roman"/>
              <a:cs typeface="Times New Roman"/>
            </a:endParaRPr>
          </a:p>
          <a:p>
            <a:pPr marL="451484" marR="287655" indent="-2540">
              <a:lnSpc>
                <a:spcPts val="2190"/>
              </a:lnSpc>
            </a:pPr>
            <a:r>
              <a:rPr sz="2000" b="1" dirty="0">
                <a:latin typeface="Times New Roman"/>
                <a:cs typeface="Times New Roman"/>
              </a:rPr>
              <a:t>3 cage variants:  </a:t>
            </a:r>
            <a:r>
              <a:rPr sz="2000" b="1" spc="-5" dirty="0">
                <a:latin typeface="Times New Roman"/>
                <a:cs typeface="Times New Roman"/>
              </a:rPr>
              <a:t>steel, </a:t>
            </a:r>
            <a:r>
              <a:rPr sz="2000" b="1" dirty="0">
                <a:latin typeface="Times New Roman"/>
                <a:cs typeface="Times New Roman"/>
              </a:rPr>
              <a:t>polyamide,  brass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347979" y="1551940"/>
            <a:ext cx="3740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latin typeface="Arial"/>
                <a:cs typeface="Arial"/>
              </a:rPr>
              <a:t>N</a:t>
            </a:r>
            <a:r>
              <a:rPr sz="1900" b="1" dirty="0">
                <a:latin typeface="Arial"/>
                <a:cs typeface="Arial"/>
              </a:rPr>
              <a:t>U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3709670" y="1551940"/>
            <a:ext cx="53467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latin typeface="Arial"/>
                <a:cs typeface="Arial"/>
              </a:rPr>
              <a:t>NU</a:t>
            </a:r>
            <a:r>
              <a:rPr sz="1900" b="1" dirty="0">
                <a:latin typeface="Arial"/>
                <a:cs typeface="Arial"/>
              </a:rPr>
              <a:t>P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2216150" y="1551940"/>
            <a:ext cx="33401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latin typeface="Arial"/>
                <a:cs typeface="Arial"/>
              </a:rPr>
              <a:t>N</a:t>
            </a:r>
            <a:r>
              <a:rPr sz="1900" b="1" dirty="0">
                <a:latin typeface="Arial"/>
                <a:cs typeface="Arial"/>
              </a:rPr>
              <a:t>J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433069" y="3896359"/>
            <a:ext cx="2000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dirty="0">
                <a:latin typeface="Arial"/>
                <a:cs typeface="Arial"/>
              </a:rPr>
              <a:t>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3515359" y="3896359"/>
            <a:ext cx="7804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latin typeface="Arial"/>
                <a:cs typeface="Arial"/>
              </a:rPr>
              <a:t>N</a:t>
            </a:r>
            <a:r>
              <a:rPr sz="1900" b="1" spc="-10" dirty="0">
                <a:latin typeface="Arial"/>
                <a:cs typeface="Arial"/>
              </a:rPr>
              <a:t>J</a:t>
            </a:r>
            <a:r>
              <a:rPr sz="1900" b="1" spc="-5" dirty="0">
                <a:latin typeface="Arial"/>
                <a:cs typeface="Arial"/>
              </a:rPr>
              <a:t>+</a:t>
            </a:r>
            <a:r>
              <a:rPr sz="1900" b="1" spc="-15" dirty="0">
                <a:latin typeface="Arial"/>
                <a:cs typeface="Arial"/>
              </a:rPr>
              <a:t>H</a:t>
            </a:r>
            <a:r>
              <a:rPr sz="1900" b="1" dirty="0">
                <a:latin typeface="Arial"/>
                <a:cs typeface="Arial"/>
              </a:rPr>
              <a:t>J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1700529" y="3896359"/>
            <a:ext cx="81978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latin typeface="Arial"/>
                <a:cs typeface="Arial"/>
              </a:rPr>
              <a:t>N</a:t>
            </a:r>
            <a:r>
              <a:rPr sz="1900" b="1" spc="-15" dirty="0">
                <a:latin typeface="Arial"/>
                <a:cs typeface="Arial"/>
              </a:rPr>
              <a:t>U</a:t>
            </a:r>
            <a:r>
              <a:rPr sz="1900" b="1" spc="-5" dirty="0">
                <a:latin typeface="Arial"/>
                <a:cs typeface="Arial"/>
              </a:rPr>
              <a:t>+</a:t>
            </a:r>
            <a:r>
              <a:rPr sz="1900" b="1" spc="-15" dirty="0">
                <a:latin typeface="Arial"/>
                <a:cs typeface="Arial"/>
              </a:rPr>
              <a:t>H</a:t>
            </a:r>
            <a:r>
              <a:rPr sz="1900" b="1" dirty="0">
                <a:latin typeface="Arial"/>
                <a:cs typeface="Arial"/>
              </a:rPr>
              <a:t>J</a:t>
            </a:r>
            <a:endParaRPr sz="1900">
              <a:latin typeface="Arial"/>
              <a:cs typeface="Arial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6030739" y="2016269"/>
            <a:ext cx="177511" cy="18005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026929" y="2854469"/>
            <a:ext cx="176241" cy="1800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021849" y="3964449"/>
            <a:ext cx="176241" cy="18005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030739" y="5102369"/>
            <a:ext cx="177511" cy="18005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62890"/>
            <a:ext cx="9144000" cy="62649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12090"/>
            <a:ext cx="9144000" cy="6256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50190"/>
            <a:ext cx="9144000" cy="6290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94229" y="1720850"/>
            <a:ext cx="4956810" cy="3415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019800"/>
            <a:ext cx="9140190" cy="47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11430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Bearing</a:t>
            </a:r>
            <a:r>
              <a:rPr spc="-60" dirty="0"/>
              <a:t> </a:t>
            </a:r>
            <a:r>
              <a:rPr spc="-5" dirty="0"/>
              <a:t>Basics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52600" y="1524000"/>
            <a:ext cx="5815330" cy="3882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019800"/>
            <a:ext cx="9140190" cy="477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11430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Bearing</a:t>
            </a:r>
            <a:r>
              <a:rPr spc="-60" dirty="0"/>
              <a:t> </a:t>
            </a:r>
            <a:r>
              <a:rPr spc="-5" dirty="0"/>
              <a:t>Basics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1524000"/>
            <a:ext cx="3755390" cy="25641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" y="1524000"/>
            <a:ext cx="3122929" cy="3945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19800"/>
            <a:ext cx="9140190" cy="477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600" y="11430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Bearing</a:t>
            </a:r>
            <a:r>
              <a:rPr spc="-60" dirty="0"/>
              <a:t> </a:t>
            </a:r>
            <a:r>
              <a:rPr spc="-5" dirty="0"/>
              <a:t>Basics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36089" y="452120"/>
            <a:ext cx="5410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Spherical roller</a:t>
            </a:r>
            <a:r>
              <a:rPr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bearings</a:t>
            </a:r>
          </a:p>
        </p:txBody>
      </p:sp>
      <p:sp>
        <p:nvSpPr>
          <p:cNvPr id="8" name="object 8"/>
          <p:cNvSpPr/>
          <p:nvPr/>
        </p:nvSpPr>
        <p:spPr>
          <a:xfrm>
            <a:off x="1624330" y="4417059"/>
            <a:ext cx="1781810" cy="401320"/>
          </a:xfrm>
          <a:custGeom>
            <a:avLst/>
            <a:gdLst/>
            <a:ahLst/>
            <a:cxnLst/>
            <a:rect l="l" t="t" r="r" b="b"/>
            <a:pathLst>
              <a:path w="1781810" h="401320">
                <a:moveTo>
                  <a:pt x="899159" y="0"/>
                </a:moveTo>
                <a:lnTo>
                  <a:pt x="694689" y="55879"/>
                </a:lnTo>
                <a:lnTo>
                  <a:pt x="471169" y="87629"/>
                </a:lnTo>
                <a:lnTo>
                  <a:pt x="0" y="120650"/>
                </a:lnTo>
                <a:lnTo>
                  <a:pt x="0" y="349250"/>
                </a:lnTo>
                <a:lnTo>
                  <a:pt x="15239" y="384809"/>
                </a:lnTo>
                <a:lnTo>
                  <a:pt x="46989" y="401319"/>
                </a:lnTo>
                <a:lnTo>
                  <a:pt x="1750059" y="401319"/>
                </a:lnTo>
                <a:lnTo>
                  <a:pt x="1781809" y="347979"/>
                </a:lnTo>
                <a:lnTo>
                  <a:pt x="1781809" y="120650"/>
                </a:lnTo>
                <a:lnTo>
                  <a:pt x="1334770" y="88900"/>
                </a:lnTo>
                <a:lnTo>
                  <a:pt x="1112520" y="54609"/>
                </a:lnTo>
                <a:lnTo>
                  <a:pt x="89915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24330" y="4417059"/>
            <a:ext cx="1781810" cy="401320"/>
          </a:xfrm>
          <a:custGeom>
            <a:avLst/>
            <a:gdLst/>
            <a:ahLst/>
            <a:cxnLst/>
            <a:rect l="l" t="t" r="r" b="b"/>
            <a:pathLst>
              <a:path w="1781810" h="401320">
                <a:moveTo>
                  <a:pt x="0" y="120650"/>
                </a:moveTo>
                <a:lnTo>
                  <a:pt x="471169" y="87629"/>
                </a:lnTo>
                <a:lnTo>
                  <a:pt x="694689" y="55879"/>
                </a:lnTo>
                <a:lnTo>
                  <a:pt x="899159" y="0"/>
                </a:lnTo>
                <a:lnTo>
                  <a:pt x="1112520" y="54609"/>
                </a:lnTo>
                <a:lnTo>
                  <a:pt x="1334770" y="88900"/>
                </a:lnTo>
                <a:lnTo>
                  <a:pt x="1781809" y="120650"/>
                </a:lnTo>
                <a:lnTo>
                  <a:pt x="1781809" y="347979"/>
                </a:lnTo>
                <a:lnTo>
                  <a:pt x="1750059" y="401319"/>
                </a:lnTo>
                <a:lnTo>
                  <a:pt x="46989" y="401319"/>
                </a:lnTo>
                <a:lnTo>
                  <a:pt x="15239" y="384809"/>
                </a:lnTo>
                <a:lnTo>
                  <a:pt x="0" y="349250"/>
                </a:lnTo>
                <a:lnTo>
                  <a:pt x="0" y="120650"/>
                </a:lnTo>
                <a:close/>
              </a:path>
            </a:pathLst>
          </a:custGeom>
          <a:ln w="204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24330" y="44170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4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06140" y="4818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4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8860" y="5063490"/>
            <a:ext cx="2980690" cy="17780"/>
          </a:xfrm>
          <a:custGeom>
            <a:avLst/>
            <a:gdLst/>
            <a:ahLst/>
            <a:cxnLst/>
            <a:rect l="l" t="t" r="r" b="b"/>
            <a:pathLst>
              <a:path w="2980690" h="17779">
                <a:moveTo>
                  <a:pt x="0" y="17779"/>
                </a:moveTo>
                <a:lnTo>
                  <a:pt x="2980690" y="17779"/>
                </a:lnTo>
                <a:lnTo>
                  <a:pt x="298069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8860" y="5049520"/>
            <a:ext cx="2980690" cy="29209"/>
          </a:xfrm>
          <a:custGeom>
            <a:avLst/>
            <a:gdLst/>
            <a:ahLst/>
            <a:cxnLst/>
            <a:rect l="l" t="t" r="r" b="b"/>
            <a:pathLst>
              <a:path w="2980690" h="29210">
                <a:moveTo>
                  <a:pt x="0" y="29209"/>
                </a:moveTo>
                <a:lnTo>
                  <a:pt x="2980690" y="29209"/>
                </a:lnTo>
                <a:lnTo>
                  <a:pt x="298069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8860" y="5036820"/>
            <a:ext cx="2980690" cy="26670"/>
          </a:xfrm>
          <a:custGeom>
            <a:avLst/>
            <a:gdLst/>
            <a:ahLst/>
            <a:cxnLst/>
            <a:rect l="l" t="t" r="r" b="b"/>
            <a:pathLst>
              <a:path w="2980690" h="26670">
                <a:moveTo>
                  <a:pt x="0" y="26670"/>
                </a:moveTo>
                <a:lnTo>
                  <a:pt x="2980690" y="26670"/>
                </a:lnTo>
                <a:lnTo>
                  <a:pt x="298069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8860" y="5022850"/>
            <a:ext cx="2980690" cy="26670"/>
          </a:xfrm>
          <a:custGeom>
            <a:avLst/>
            <a:gdLst/>
            <a:ahLst/>
            <a:cxnLst/>
            <a:rect l="l" t="t" r="r" b="b"/>
            <a:pathLst>
              <a:path w="2980690" h="26670">
                <a:moveTo>
                  <a:pt x="0" y="26670"/>
                </a:moveTo>
                <a:lnTo>
                  <a:pt x="2980690" y="26670"/>
                </a:lnTo>
                <a:lnTo>
                  <a:pt x="298069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38860" y="5010150"/>
            <a:ext cx="2980690" cy="26670"/>
          </a:xfrm>
          <a:custGeom>
            <a:avLst/>
            <a:gdLst/>
            <a:ahLst/>
            <a:cxnLst/>
            <a:rect l="l" t="t" r="r" b="b"/>
            <a:pathLst>
              <a:path w="2980690" h="26670">
                <a:moveTo>
                  <a:pt x="0" y="26670"/>
                </a:moveTo>
                <a:lnTo>
                  <a:pt x="2980690" y="26670"/>
                </a:lnTo>
                <a:lnTo>
                  <a:pt x="298069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8860" y="4994909"/>
            <a:ext cx="2980690" cy="27940"/>
          </a:xfrm>
          <a:custGeom>
            <a:avLst/>
            <a:gdLst/>
            <a:ahLst/>
            <a:cxnLst/>
            <a:rect l="l" t="t" r="r" b="b"/>
            <a:pathLst>
              <a:path w="2980690" h="27939">
                <a:moveTo>
                  <a:pt x="0" y="27939"/>
                </a:moveTo>
                <a:lnTo>
                  <a:pt x="2980690" y="27939"/>
                </a:lnTo>
                <a:lnTo>
                  <a:pt x="298069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38860" y="4980940"/>
            <a:ext cx="2980690" cy="29209"/>
          </a:xfrm>
          <a:custGeom>
            <a:avLst/>
            <a:gdLst/>
            <a:ahLst/>
            <a:cxnLst/>
            <a:rect l="l" t="t" r="r" b="b"/>
            <a:pathLst>
              <a:path w="2980690" h="29210">
                <a:moveTo>
                  <a:pt x="0" y="29210"/>
                </a:moveTo>
                <a:lnTo>
                  <a:pt x="2980690" y="29210"/>
                </a:lnTo>
                <a:lnTo>
                  <a:pt x="298069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38860" y="4968240"/>
            <a:ext cx="2980690" cy="26670"/>
          </a:xfrm>
          <a:custGeom>
            <a:avLst/>
            <a:gdLst/>
            <a:ahLst/>
            <a:cxnLst/>
            <a:rect l="l" t="t" r="r" b="b"/>
            <a:pathLst>
              <a:path w="2980690" h="26670">
                <a:moveTo>
                  <a:pt x="0" y="26670"/>
                </a:moveTo>
                <a:lnTo>
                  <a:pt x="2980690" y="26670"/>
                </a:lnTo>
                <a:lnTo>
                  <a:pt x="298069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38860" y="4953000"/>
            <a:ext cx="2980690" cy="29209"/>
          </a:xfrm>
          <a:custGeom>
            <a:avLst/>
            <a:gdLst/>
            <a:ahLst/>
            <a:cxnLst/>
            <a:rect l="l" t="t" r="r" b="b"/>
            <a:pathLst>
              <a:path w="2980690" h="29210">
                <a:moveTo>
                  <a:pt x="0" y="29210"/>
                </a:moveTo>
                <a:lnTo>
                  <a:pt x="2980690" y="29210"/>
                </a:lnTo>
                <a:lnTo>
                  <a:pt x="298069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38860" y="4940300"/>
            <a:ext cx="2980690" cy="27940"/>
          </a:xfrm>
          <a:custGeom>
            <a:avLst/>
            <a:gdLst/>
            <a:ahLst/>
            <a:cxnLst/>
            <a:rect l="l" t="t" r="r" b="b"/>
            <a:pathLst>
              <a:path w="2980690" h="27939">
                <a:moveTo>
                  <a:pt x="0" y="27939"/>
                </a:moveTo>
                <a:lnTo>
                  <a:pt x="2980690" y="27939"/>
                </a:lnTo>
                <a:lnTo>
                  <a:pt x="298069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38860" y="4925059"/>
            <a:ext cx="2980690" cy="27940"/>
          </a:xfrm>
          <a:custGeom>
            <a:avLst/>
            <a:gdLst/>
            <a:ahLst/>
            <a:cxnLst/>
            <a:rect l="l" t="t" r="r" b="b"/>
            <a:pathLst>
              <a:path w="2980690" h="27939">
                <a:moveTo>
                  <a:pt x="0" y="27939"/>
                </a:moveTo>
                <a:lnTo>
                  <a:pt x="2980690" y="27939"/>
                </a:lnTo>
                <a:lnTo>
                  <a:pt x="298069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8860" y="4911090"/>
            <a:ext cx="2980690" cy="29209"/>
          </a:xfrm>
          <a:custGeom>
            <a:avLst/>
            <a:gdLst/>
            <a:ahLst/>
            <a:cxnLst/>
            <a:rect l="l" t="t" r="r" b="b"/>
            <a:pathLst>
              <a:path w="2980690" h="29210">
                <a:moveTo>
                  <a:pt x="0" y="29210"/>
                </a:moveTo>
                <a:lnTo>
                  <a:pt x="2980690" y="29210"/>
                </a:lnTo>
                <a:lnTo>
                  <a:pt x="298069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8860" y="4898390"/>
            <a:ext cx="2980690" cy="26670"/>
          </a:xfrm>
          <a:custGeom>
            <a:avLst/>
            <a:gdLst/>
            <a:ahLst/>
            <a:cxnLst/>
            <a:rect l="l" t="t" r="r" b="b"/>
            <a:pathLst>
              <a:path w="2980690" h="26670">
                <a:moveTo>
                  <a:pt x="0" y="26670"/>
                </a:moveTo>
                <a:lnTo>
                  <a:pt x="2980690" y="26670"/>
                </a:lnTo>
                <a:lnTo>
                  <a:pt x="298069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8860" y="4884420"/>
            <a:ext cx="2980690" cy="26670"/>
          </a:xfrm>
          <a:custGeom>
            <a:avLst/>
            <a:gdLst/>
            <a:ahLst/>
            <a:cxnLst/>
            <a:rect l="l" t="t" r="r" b="b"/>
            <a:pathLst>
              <a:path w="2980690" h="26670">
                <a:moveTo>
                  <a:pt x="0" y="26670"/>
                </a:moveTo>
                <a:lnTo>
                  <a:pt x="2980690" y="26670"/>
                </a:lnTo>
                <a:lnTo>
                  <a:pt x="298069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8860" y="4871720"/>
            <a:ext cx="2980690" cy="26670"/>
          </a:xfrm>
          <a:custGeom>
            <a:avLst/>
            <a:gdLst/>
            <a:ahLst/>
            <a:cxnLst/>
            <a:rect l="l" t="t" r="r" b="b"/>
            <a:pathLst>
              <a:path w="2980690" h="26670">
                <a:moveTo>
                  <a:pt x="0" y="26670"/>
                </a:moveTo>
                <a:lnTo>
                  <a:pt x="2980690" y="26670"/>
                </a:lnTo>
                <a:lnTo>
                  <a:pt x="298069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8860" y="4857750"/>
            <a:ext cx="2980690" cy="26670"/>
          </a:xfrm>
          <a:custGeom>
            <a:avLst/>
            <a:gdLst/>
            <a:ahLst/>
            <a:cxnLst/>
            <a:rect l="l" t="t" r="r" b="b"/>
            <a:pathLst>
              <a:path w="2980690" h="26670">
                <a:moveTo>
                  <a:pt x="0" y="26670"/>
                </a:moveTo>
                <a:lnTo>
                  <a:pt x="2980690" y="26670"/>
                </a:lnTo>
                <a:lnTo>
                  <a:pt x="298069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8860" y="4842509"/>
            <a:ext cx="2980690" cy="29209"/>
          </a:xfrm>
          <a:custGeom>
            <a:avLst/>
            <a:gdLst/>
            <a:ahLst/>
            <a:cxnLst/>
            <a:rect l="l" t="t" r="r" b="b"/>
            <a:pathLst>
              <a:path w="2980690" h="29210">
                <a:moveTo>
                  <a:pt x="0" y="29209"/>
                </a:moveTo>
                <a:lnTo>
                  <a:pt x="2980690" y="29209"/>
                </a:lnTo>
                <a:lnTo>
                  <a:pt x="298069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38860" y="4831079"/>
            <a:ext cx="2980690" cy="26670"/>
          </a:xfrm>
          <a:custGeom>
            <a:avLst/>
            <a:gdLst/>
            <a:ahLst/>
            <a:cxnLst/>
            <a:rect l="l" t="t" r="r" b="b"/>
            <a:pathLst>
              <a:path w="2980690" h="26670">
                <a:moveTo>
                  <a:pt x="0" y="26670"/>
                </a:moveTo>
                <a:lnTo>
                  <a:pt x="2980690" y="26670"/>
                </a:lnTo>
                <a:lnTo>
                  <a:pt x="298069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8860" y="4822190"/>
            <a:ext cx="2980690" cy="20320"/>
          </a:xfrm>
          <a:custGeom>
            <a:avLst/>
            <a:gdLst/>
            <a:ahLst/>
            <a:cxnLst/>
            <a:rect l="l" t="t" r="r" b="b"/>
            <a:pathLst>
              <a:path w="2980690" h="20320">
                <a:moveTo>
                  <a:pt x="0" y="20320"/>
                </a:moveTo>
                <a:lnTo>
                  <a:pt x="2980690" y="20320"/>
                </a:lnTo>
                <a:lnTo>
                  <a:pt x="298069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8860" y="4827270"/>
            <a:ext cx="2980690" cy="0"/>
          </a:xfrm>
          <a:custGeom>
            <a:avLst/>
            <a:gdLst/>
            <a:ahLst/>
            <a:cxnLst/>
            <a:rect l="l" t="t" r="r" b="b"/>
            <a:pathLst>
              <a:path w="2980690">
                <a:moveTo>
                  <a:pt x="0" y="0"/>
                </a:moveTo>
                <a:lnTo>
                  <a:pt x="298069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22170" y="5349240"/>
            <a:ext cx="69850" cy="97790"/>
          </a:xfrm>
          <a:custGeom>
            <a:avLst/>
            <a:gdLst/>
            <a:ahLst/>
            <a:cxnLst/>
            <a:rect l="l" t="t" r="r" b="b"/>
            <a:pathLst>
              <a:path w="69850" h="97789">
                <a:moveTo>
                  <a:pt x="69850" y="0"/>
                </a:moveTo>
                <a:lnTo>
                  <a:pt x="19050" y="39370"/>
                </a:lnTo>
                <a:lnTo>
                  <a:pt x="0" y="73660"/>
                </a:lnTo>
                <a:lnTo>
                  <a:pt x="5080" y="88900"/>
                </a:lnTo>
                <a:lnTo>
                  <a:pt x="19050" y="96520"/>
                </a:lnTo>
                <a:lnTo>
                  <a:pt x="29210" y="97790"/>
                </a:lnTo>
                <a:lnTo>
                  <a:pt x="40640" y="97790"/>
                </a:lnTo>
                <a:lnTo>
                  <a:pt x="69850" y="95250"/>
                </a:lnTo>
                <a:lnTo>
                  <a:pt x="6985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53920" y="5328920"/>
            <a:ext cx="78740" cy="118110"/>
          </a:xfrm>
          <a:custGeom>
            <a:avLst/>
            <a:gdLst/>
            <a:ahLst/>
            <a:cxnLst/>
            <a:rect l="l" t="t" r="r" b="b"/>
            <a:pathLst>
              <a:path w="78739" h="118110">
                <a:moveTo>
                  <a:pt x="78740" y="0"/>
                </a:moveTo>
                <a:lnTo>
                  <a:pt x="0" y="46989"/>
                </a:lnTo>
                <a:lnTo>
                  <a:pt x="0" y="118109"/>
                </a:lnTo>
                <a:lnTo>
                  <a:pt x="31750" y="118109"/>
                </a:lnTo>
                <a:lnTo>
                  <a:pt x="78740" y="111759"/>
                </a:lnTo>
                <a:lnTo>
                  <a:pt x="7874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92020" y="5313679"/>
            <a:ext cx="78740" cy="132080"/>
          </a:xfrm>
          <a:custGeom>
            <a:avLst/>
            <a:gdLst/>
            <a:ahLst/>
            <a:cxnLst/>
            <a:rect l="l" t="t" r="r" b="b"/>
            <a:pathLst>
              <a:path w="78739" h="132079">
                <a:moveTo>
                  <a:pt x="78740" y="0"/>
                </a:moveTo>
                <a:lnTo>
                  <a:pt x="0" y="36830"/>
                </a:lnTo>
                <a:lnTo>
                  <a:pt x="0" y="132080"/>
                </a:lnTo>
                <a:lnTo>
                  <a:pt x="78740" y="120650"/>
                </a:lnTo>
                <a:lnTo>
                  <a:pt x="7874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231389" y="5302250"/>
            <a:ext cx="78740" cy="138430"/>
          </a:xfrm>
          <a:custGeom>
            <a:avLst/>
            <a:gdLst/>
            <a:ahLst/>
            <a:cxnLst/>
            <a:rect l="l" t="t" r="r" b="b"/>
            <a:pathLst>
              <a:path w="78739" h="138429">
                <a:moveTo>
                  <a:pt x="78740" y="0"/>
                </a:moveTo>
                <a:lnTo>
                  <a:pt x="0" y="26669"/>
                </a:lnTo>
                <a:lnTo>
                  <a:pt x="0" y="138430"/>
                </a:lnTo>
                <a:lnTo>
                  <a:pt x="78740" y="124459"/>
                </a:lnTo>
                <a:lnTo>
                  <a:pt x="7874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70760" y="5290820"/>
            <a:ext cx="77470" cy="143510"/>
          </a:xfrm>
          <a:custGeom>
            <a:avLst/>
            <a:gdLst/>
            <a:ahLst/>
            <a:cxnLst/>
            <a:rect l="l" t="t" r="r" b="b"/>
            <a:pathLst>
              <a:path w="77469" h="143510">
                <a:moveTo>
                  <a:pt x="77469" y="0"/>
                </a:moveTo>
                <a:lnTo>
                  <a:pt x="0" y="22859"/>
                </a:lnTo>
                <a:lnTo>
                  <a:pt x="0" y="143509"/>
                </a:lnTo>
                <a:lnTo>
                  <a:pt x="77469" y="130809"/>
                </a:lnTo>
                <a:lnTo>
                  <a:pt x="7746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10129" y="5283200"/>
            <a:ext cx="77470" cy="144780"/>
          </a:xfrm>
          <a:custGeom>
            <a:avLst/>
            <a:gdLst/>
            <a:ahLst/>
            <a:cxnLst/>
            <a:rect l="l" t="t" r="r" b="b"/>
            <a:pathLst>
              <a:path w="77469" h="144779">
                <a:moveTo>
                  <a:pt x="77469" y="0"/>
                </a:moveTo>
                <a:lnTo>
                  <a:pt x="0" y="17780"/>
                </a:lnTo>
                <a:lnTo>
                  <a:pt x="0" y="144780"/>
                </a:lnTo>
                <a:lnTo>
                  <a:pt x="77469" y="132080"/>
                </a:lnTo>
                <a:lnTo>
                  <a:pt x="7746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48229" y="5278120"/>
            <a:ext cx="78740" cy="144780"/>
          </a:xfrm>
          <a:custGeom>
            <a:avLst/>
            <a:gdLst/>
            <a:ahLst/>
            <a:cxnLst/>
            <a:rect l="l" t="t" r="r" b="b"/>
            <a:pathLst>
              <a:path w="78739" h="144779">
                <a:moveTo>
                  <a:pt x="78739" y="0"/>
                </a:moveTo>
                <a:lnTo>
                  <a:pt x="0" y="13969"/>
                </a:lnTo>
                <a:lnTo>
                  <a:pt x="0" y="144779"/>
                </a:lnTo>
                <a:lnTo>
                  <a:pt x="78739" y="134619"/>
                </a:lnTo>
                <a:lnTo>
                  <a:pt x="7873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87600" y="5275579"/>
            <a:ext cx="77470" cy="140970"/>
          </a:xfrm>
          <a:custGeom>
            <a:avLst/>
            <a:gdLst/>
            <a:ahLst/>
            <a:cxnLst/>
            <a:rect l="l" t="t" r="r" b="b"/>
            <a:pathLst>
              <a:path w="77469" h="140970">
                <a:moveTo>
                  <a:pt x="77469" y="0"/>
                </a:moveTo>
                <a:lnTo>
                  <a:pt x="0" y="7620"/>
                </a:lnTo>
                <a:lnTo>
                  <a:pt x="0" y="140970"/>
                </a:lnTo>
                <a:lnTo>
                  <a:pt x="77469" y="133350"/>
                </a:lnTo>
                <a:lnTo>
                  <a:pt x="7746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26970" y="5273040"/>
            <a:ext cx="78740" cy="139700"/>
          </a:xfrm>
          <a:custGeom>
            <a:avLst/>
            <a:gdLst/>
            <a:ahLst/>
            <a:cxnLst/>
            <a:rect l="l" t="t" r="r" b="b"/>
            <a:pathLst>
              <a:path w="78739" h="139700">
                <a:moveTo>
                  <a:pt x="78740" y="0"/>
                </a:moveTo>
                <a:lnTo>
                  <a:pt x="0" y="3810"/>
                </a:lnTo>
                <a:lnTo>
                  <a:pt x="0" y="139700"/>
                </a:lnTo>
                <a:lnTo>
                  <a:pt x="67310" y="134620"/>
                </a:lnTo>
                <a:lnTo>
                  <a:pt x="78740" y="134620"/>
                </a:lnTo>
                <a:lnTo>
                  <a:pt x="78740" y="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65070" y="5273040"/>
            <a:ext cx="80010" cy="135890"/>
          </a:xfrm>
          <a:custGeom>
            <a:avLst/>
            <a:gdLst/>
            <a:ahLst/>
            <a:cxnLst/>
            <a:rect l="l" t="t" r="r" b="b"/>
            <a:pathLst>
              <a:path w="80010" h="135889">
                <a:moveTo>
                  <a:pt x="39369" y="0"/>
                </a:moveTo>
                <a:lnTo>
                  <a:pt x="20319" y="0"/>
                </a:lnTo>
                <a:lnTo>
                  <a:pt x="0" y="1270"/>
                </a:lnTo>
                <a:lnTo>
                  <a:pt x="0" y="135890"/>
                </a:lnTo>
                <a:lnTo>
                  <a:pt x="27940" y="134620"/>
                </a:lnTo>
                <a:lnTo>
                  <a:pt x="80010" y="134620"/>
                </a:lnTo>
                <a:lnTo>
                  <a:pt x="80010" y="1270"/>
                </a:lnTo>
                <a:lnTo>
                  <a:pt x="39369" y="0"/>
                </a:lnTo>
                <a:close/>
              </a:path>
              <a:path w="80010" h="135889">
                <a:moveTo>
                  <a:pt x="80010" y="134620"/>
                </a:moveTo>
                <a:lnTo>
                  <a:pt x="67310" y="134620"/>
                </a:lnTo>
                <a:lnTo>
                  <a:pt x="80010" y="135890"/>
                </a:lnTo>
                <a:lnTo>
                  <a:pt x="80010" y="13462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06979" y="5273040"/>
            <a:ext cx="77470" cy="134620"/>
          </a:xfrm>
          <a:custGeom>
            <a:avLst/>
            <a:gdLst/>
            <a:ahLst/>
            <a:cxnLst/>
            <a:rect l="l" t="t" r="r" b="b"/>
            <a:pathLst>
              <a:path w="77469" h="134620">
                <a:moveTo>
                  <a:pt x="0" y="0"/>
                </a:moveTo>
                <a:lnTo>
                  <a:pt x="0" y="133350"/>
                </a:lnTo>
                <a:lnTo>
                  <a:pt x="57150" y="133350"/>
                </a:lnTo>
                <a:lnTo>
                  <a:pt x="77469" y="134620"/>
                </a:lnTo>
                <a:lnTo>
                  <a:pt x="77469" y="254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45079" y="5275579"/>
            <a:ext cx="77470" cy="137160"/>
          </a:xfrm>
          <a:custGeom>
            <a:avLst/>
            <a:gdLst/>
            <a:ahLst/>
            <a:cxnLst/>
            <a:rect l="l" t="t" r="r" b="b"/>
            <a:pathLst>
              <a:path w="77469" h="137160">
                <a:moveTo>
                  <a:pt x="0" y="0"/>
                </a:moveTo>
                <a:lnTo>
                  <a:pt x="0" y="132080"/>
                </a:lnTo>
                <a:lnTo>
                  <a:pt x="38100" y="132080"/>
                </a:lnTo>
                <a:lnTo>
                  <a:pt x="77469" y="137160"/>
                </a:lnTo>
                <a:lnTo>
                  <a:pt x="77469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84450" y="5278120"/>
            <a:ext cx="78740" cy="138430"/>
          </a:xfrm>
          <a:custGeom>
            <a:avLst/>
            <a:gdLst/>
            <a:ahLst/>
            <a:cxnLst/>
            <a:rect l="l" t="t" r="r" b="b"/>
            <a:pathLst>
              <a:path w="78739" h="138429">
                <a:moveTo>
                  <a:pt x="0" y="0"/>
                </a:moveTo>
                <a:lnTo>
                  <a:pt x="0" y="129539"/>
                </a:lnTo>
                <a:lnTo>
                  <a:pt x="78739" y="138429"/>
                </a:lnTo>
                <a:lnTo>
                  <a:pt x="78739" y="11429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22550" y="5280659"/>
            <a:ext cx="78740" cy="142240"/>
          </a:xfrm>
          <a:custGeom>
            <a:avLst/>
            <a:gdLst/>
            <a:ahLst/>
            <a:cxnLst/>
            <a:rect l="l" t="t" r="r" b="b"/>
            <a:pathLst>
              <a:path w="78739" h="142239">
                <a:moveTo>
                  <a:pt x="0" y="0"/>
                </a:moveTo>
                <a:lnTo>
                  <a:pt x="0" y="133349"/>
                </a:lnTo>
                <a:lnTo>
                  <a:pt x="78739" y="142239"/>
                </a:lnTo>
                <a:lnTo>
                  <a:pt x="78739" y="16509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61920" y="5289550"/>
            <a:ext cx="78740" cy="138430"/>
          </a:xfrm>
          <a:custGeom>
            <a:avLst/>
            <a:gdLst/>
            <a:ahLst/>
            <a:cxnLst/>
            <a:rect l="l" t="t" r="r" b="b"/>
            <a:pathLst>
              <a:path w="78739" h="138429">
                <a:moveTo>
                  <a:pt x="0" y="0"/>
                </a:moveTo>
                <a:lnTo>
                  <a:pt x="0" y="128269"/>
                </a:lnTo>
                <a:lnTo>
                  <a:pt x="78740" y="138430"/>
                </a:lnTo>
                <a:lnTo>
                  <a:pt x="78740" y="21590"/>
                </a:lnTo>
                <a:lnTo>
                  <a:pt x="0" y="0"/>
                </a:lnTo>
                <a:close/>
              </a:path>
            </a:pathLst>
          </a:custGeom>
          <a:solidFill>
            <a:srgbClr val="F22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00020" y="5299709"/>
            <a:ext cx="78740" cy="132080"/>
          </a:xfrm>
          <a:custGeom>
            <a:avLst/>
            <a:gdLst/>
            <a:ahLst/>
            <a:cxnLst/>
            <a:rect l="l" t="t" r="r" b="b"/>
            <a:pathLst>
              <a:path w="78739" h="132079">
                <a:moveTo>
                  <a:pt x="0" y="0"/>
                </a:moveTo>
                <a:lnTo>
                  <a:pt x="0" y="121919"/>
                </a:lnTo>
                <a:lnTo>
                  <a:pt x="78740" y="132079"/>
                </a:lnTo>
                <a:lnTo>
                  <a:pt x="7874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9389" y="5309870"/>
            <a:ext cx="78740" cy="127000"/>
          </a:xfrm>
          <a:custGeom>
            <a:avLst/>
            <a:gdLst/>
            <a:ahLst/>
            <a:cxnLst/>
            <a:rect l="l" t="t" r="r" b="b"/>
            <a:pathLst>
              <a:path w="78739" h="127000">
                <a:moveTo>
                  <a:pt x="0" y="0"/>
                </a:moveTo>
                <a:lnTo>
                  <a:pt x="0" y="118109"/>
                </a:lnTo>
                <a:lnTo>
                  <a:pt x="78740" y="126999"/>
                </a:lnTo>
                <a:lnTo>
                  <a:pt x="78740" y="33019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77489" y="5323840"/>
            <a:ext cx="80010" cy="113030"/>
          </a:xfrm>
          <a:custGeom>
            <a:avLst/>
            <a:gdLst/>
            <a:ahLst/>
            <a:cxnLst/>
            <a:rect l="l" t="t" r="r" b="b"/>
            <a:pathLst>
              <a:path w="80010" h="113029">
                <a:moveTo>
                  <a:pt x="0" y="0"/>
                </a:moveTo>
                <a:lnTo>
                  <a:pt x="0" y="109220"/>
                </a:lnTo>
                <a:lnTo>
                  <a:pt x="44450" y="111760"/>
                </a:lnTo>
                <a:lnTo>
                  <a:pt x="62230" y="111760"/>
                </a:lnTo>
                <a:lnTo>
                  <a:pt x="80010" y="113030"/>
                </a:lnTo>
                <a:lnTo>
                  <a:pt x="80010" y="431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16860" y="5342890"/>
            <a:ext cx="72390" cy="93980"/>
          </a:xfrm>
          <a:custGeom>
            <a:avLst/>
            <a:gdLst/>
            <a:ahLst/>
            <a:cxnLst/>
            <a:rect l="l" t="t" r="r" b="b"/>
            <a:pathLst>
              <a:path w="72389" h="93979">
                <a:moveTo>
                  <a:pt x="0" y="0"/>
                </a:moveTo>
                <a:lnTo>
                  <a:pt x="0" y="93980"/>
                </a:lnTo>
                <a:lnTo>
                  <a:pt x="31750" y="93980"/>
                </a:lnTo>
                <a:lnTo>
                  <a:pt x="53339" y="91440"/>
                </a:lnTo>
                <a:lnTo>
                  <a:pt x="69850" y="83820"/>
                </a:lnTo>
                <a:lnTo>
                  <a:pt x="72389" y="72390"/>
                </a:lnTo>
                <a:lnTo>
                  <a:pt x="53339" y="368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57500" y="5368290"/>
            <a:ext cx="31750" cy="68580"/>
          </a:xfrm>
          <a:custGeom>
            <a:avLst/>
            <a:gdLst/>
            <a:ahLst/>
            <a:cxnLst/>
            <a:rect l="l" t="t" r="r" b="b"/>
            <a:pathLst>
              <a:path w="31750" h="68579">
                <a:moveTo>
                  <a:pt x="0" y="0"/>
                </a:moveTo>
                <a:lnTo>
                  <a:pt x="0" y="68580"/>
                </a:lnTo>
                <a:lnTo>
                  <a:pt x="24130" y="60960"/>
                </a:lnTo>
                <a:lnTo>
                  <a:pt x="31750" y="46990"/>
                </a:lnTo>
                <a:lnTo>
                  <a:pt x="2413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03170" y="5265420"/>
            <a:ext cx="394970" cy="151130"/>
          </a:xfrm>
          <a:custGeom>
            <a:avLst/>
            <a:gdLst/>
            <a:ahLst/>
            <a:cxnLst/>
            <a:rect l="l" t="t" r="r" b="b"/>
            <a:pathLst>
              <a:path w="394969" h="151129">
                <a:moveTo>
                  <a:pt x="0" y="0"/>
                </a:moveTo>
                <a:lnTo>
                  <a:pt x="0" y="17779"/>
                </a:lnTo>
                <a:lnTo>
                  <a:pt x="39369" y="17779"/>
                </a:lnTo>
                <a:lnTo>
                  <a:pt x="74930" y="21589"/>
                </a:lnTo>
                <a:lnTo>
                  <a:pt x="113030" y="26669"/>
                </a:lnTo>
                <a:lnTo>
                  <a:pt x="147319" y="31749"/>
                </a:lnTo>
                <a:lnTo>
                  <a:pt x="181610" y="38099"/>
                </a:lnTo>
                <a:lnTo>
                  <a:pt x="210819" y="48259"/>
                </a:lnTo>
                <a:lnTo>
                  <a:pt x="241300" y="55879"/>
                </a:lnTo>
                <a:lnTo>
                  <a:pt x="267969" y="67309"/>
                </a:lnTo>
                <a:lnTo>
                  <a:pt x="293369" y="77469"/>
                </a:lnTo>
                <a:lnTo>
                  <a:pt x="314960" y="88899"/>
                </a:lnTo>
                <a:lnTo>
                  <a:pt x="349250" y="111759"/>
                </a:lnTo>
                <a:lnTo>
                  <a:pt x="374650" y="142239"/>
                </a:lnTo>
                <a:lnTo>
                  <a:pt x="377190" y="151129"/>
                </a:lnTo>
                <a:lnTo>
                  <a:pt x="394969" y="151129"/>
                </a:lnTo>
                <a:lnTo>
                  <a:pt x="373380" y="110489"/>
                </a:lnTo>
                <a:lnTo>
                  <a:pt x="342900" y="86359"/>
                </a:lnTo>
                <a:lnTo>
                  <a:pt x="323850" y="72389"/>
                </a:lnTo>
                <a:lnTo>
                  <a:pt x="274319" y="49529"/>
                </a:lnTo>
                <a:lnTo>
                  <a:pt x="217169" y="29209"/>
                </a:lnTo>
                <a:lnTo>
                  <a:pt x="151130" y="13969"/>
                </a:lnTo>
                <a:lnTo>
                  <a:pt x="77469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91739" y="5398770"/>
            <a:ext cx="405130" cy="49530"/>
          </a:xfrm>
          <a:custGeom>
            <a:avLst/>
            <a:gdLst/>
            <a:ahLst/>
            <a:cxnLst/>
            <a:rect l="l" t="t" r="r" b="b"/>
            <a:pathLst>
              <a:path w="405130" h="49529">
                <a:moveTo>
                  <a:pt x="39370" y="0"/>
                </a:moveTo>
                <a:lnTo>
                  <a:pt x="0" y="0"/>
                </a:lnTo>
                <a:lnTo>
                  <a:pt x="1270" y="16509"/>
                </a:lnTo>
                <a:lnTo>
                  <a:pt x="39370" y="17779"/>
                </a:lnTo>
                <a:lnTo>
                  <a:pt x="149860" y="25399"/>
                </a:lnTo>
                <a:lnTo>
                  <a:pt x="219710" y="35559"/>
                </a:lnTo>
                <a:lnTo>
                  <a:pt x="248920" y="38099"/>
                </a:lnTo>
                <a:lnTo>
                  <a:pt x="278130" y="41909"/>
                </a:lnTo>
                <a:lnTo>
                  <a:pt x="303530" y="45719"/>
                </a:lnTo>
                <a:lnTo>
                  <a:pt x="326390" y="48259"/>
                </a:lnTo>
                <a:lnTo>
                  <a:pt x="346710" y="49529"/>
                </a:lnTo>
                <a:lnTo>
                  <a:pt x="365760" y="49529"/>
                </a:lnTo>
                <a:lnTo>
                  <a:pt x="381000" y="45719"/>
                </a:lnTo>
                <a:lnTo>
                  <a:pt x="393700" y="39369"/>
                </a:lnTo>
                <a:lnTo>
                  <a:pt x="402590" y="30479"/>
                </a:lnTo>
                <a:lnTo>
                  <a:pt x="346710" y="30479"/>
                </a:lnTo>
                <a:lnTo>
                  <a:pt x="327660" y="29209"/>
                </a:lnTo>
                <a:lnTo>
                  <a:pt x="304800" y="27939"/>
                </a:lnTo>
                <a:lnTo>
                  <a:pt x="279400" y="24129"/>
                </a:lnTo>
                <a:lnTo>
                  <a:pt x="251460" y="21589"/>
                </a:lnTo>
                <a:lnTo>
                  <a:pt x="220980" y="16509"/>
                </a:lnTo>
                <a:lnTo>
                  <a:pt x="118110" y="5079"/>
                </a:lnTo>
                <a:lnTo>
                  <a:pt x="80010" y="1269"/>
                </a:lnTo>
                <a:lnTo>
                  <a:pt x="39370" y="0"/>
                </a:lnTo>
                <a:close/>
              </a:path>
              <a:path w="405130" h="49529">
                <a:moveTo>
                  <a:pt x="405130" y="16509"/>
                </a:moveTo>
                <a:lnTo>
                  <a:pt x="387350" y="16509"/>
                </a:lnTo>
                <a:lnTo>
                  <a:pt x="386080" y="21589"/>
                </a:lnTo>
                <a:lnTo>
                  <a:pt x="383540" y="25399"/>
                </a:lnTo>
                <a:lnTo>
                  <a:pt x="375920" y="27939"/>
                </a:lnTo>
                <a:lnTo>
                  <a:pt x="364490" y="30479"/>
                </a:lnTo>
                <a:lnTo>
                  <a:pt x="402590" y="30479"/>
                </a:lnTo>
                <a:lnTo>
                  <a:pt x="405130" y="165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14550" y="5398770"/>
            <a:ext cx="379730" cy="57150"/>
          </a:xfrm>
          <a:custGeom>
            <a:avLst/>
            <a:gdLst/>
            <a:ahLst/>
            <a:cxnLst/>
            <a:rect l="l" t="t" r="r" b="b"/>
            <a:pathLst>
              <a:path w="379730" h="57150">
                <a:moveTo>
                  <a:pt x="17780" y="24129"/>
                </a:moveTo>
                <a:lnTo>
                  <a:pt x="0" y="24129"/>
                </a:lnTo>
                <a:lnTo>
                  <a:pt x="2539" y="36829"/>
                </a:lnTo>
                <a:lnTo>
                  <a:pt x="8889" y="46989"/>
                </a:lnTo>
                <a:lnTo>
                  <a:pt x="19050" y="53339"/>
                </a:lnTo>
                <a:lnTo>
                  <a:pt x="31750" y="57149"/>
                </a:lnTo>
                <a:lnTo>
                  <a:pt x="64769" y="57149"/>
                </a:lnTo>
                <a:lnTo>
                  <a:pt x="83819" y="55879"/>
                </a:lnTo>
                <a:lnTo>
                  <a:pt x="105410" y="52069"/>
                </a:lnTo>
                <a:lnTo>
                  <a:pt x="129539" y="49529"/>
                </a:lnTo>
                <a:lnTo>
                  <a:pt x="158750" y="43179"/>
                </a:lnTo>
                <a:lnTo>
                  <a:pt x="189230" y="39369"/>
                </a:lnTo>
                <a:lnTo>
                  <a:pt x="46989" y="39369"/>
                </a:lnTo>
                <a:lnTo>
                  <a:pt x="34289" y="38099"/>
                </a:lnTo>
                <a:lnTo>
                  <a:pt x="26669" y="36829"/>
                </a:lnTo>
                <a:lnTo>
                  <a:pt x="20319" y="34289"/>
                </a:lnTo>
                <a:lnTo>
                  <a:pt x="17780" y="29209"/>
                </a:lnTo>
                <a:lnTo>
                  <a:pt x="17780" y="24129"/>
                </a:lnTo>
                <a:close/>
              </a:path>
              <a:path w="379730" h="57150">
                <a:moveTo>
                  <a:pt x="378460" y="0"/>
                </a:moveTo>
                <a:lnTo>
                  <a:pt x="335280" y="2539"/>
                </a:lnTo>
                <a:lnTo>
                  <a:pt x="293369" y="6349"/>
                </a:lnTo>
                <a:lnTo>
                  <a:pt x="219710" y="16509"/>
                </a:lnTo>
                <a:lnTo>
                  <a:pt x="186689" y="21589"/>
                </a:lnTo>
                <a:lnTo>
                  <a:pt x="156210" y="25399"/>
                </a:lnTo>
                <a:lnTo>
                  <a:pt x="129539" y="30479"/>
                </a:lnTo>
                <a:lnTo>
                  <a:pt x="104139" y="34289"/>
                </a:lnTo>
                <a:lnTo>
                  <a:pt x="82550" y="36829"/>
                </a:lnTo>
                <a:lnTo>
                  <a:pt x="60960" y="38099"/>
                </a:lnTo>
                <a:lnTo>
                  <a:pt x="46989" y="39369"/>
                </a:lnTo>
                <a:lnTo>
                  <a:pt x="189230" y="39369"/>
                </a:lnTo>
                <a:lnTo>
                  <a:pt x="220980" y="34289"/>
                </a:lnTo>
                <a:lnTo>
                  <a:pt x="295910" y="24129"/>
                </a:lnTo>
                <a:lnTo>
                  <a:pt x="336550" y="21589"/>
                </a:lnTo>
                <a:lnTo>
                  <a:pt x="379730" y="16509"/>
                </a:lnTo>
                <a:lnTo>
                  <a:pt x="378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14550" y="5265420"/>
            <a:ext cx="388620" cy="158750"/>
          </a:xfrm>
          <a:custGeom>
            <a:avLst/>
            <a:gdLst/>
            <a:ahLst/>
            <a:cxnLst/>
            <a:rect l="l" t="t" r="r" b="b"/>
            <a:pathLst>
              <a:path w="388619" h="158750">
                <a:moveTo>
                  <a:pt x="388619" y="0"/>
                </a:moveTo>
                <a:lnTo>
                  <a:pt x="312419" y="2539"/>
                </a:lnTo>
                <a:lnTo>
                  <a:pt x="274319" y="8889"/>
                </a:lnTo>
                <a:lnTo>
                  <a:pt x="207010" y="22859"/>
                </a:lnTo>
                <a:lnTo>
                  <a:pt x="144780" y="41909"/>
                </a:lnTo>
                <a:lnTo>
                  <a:pt x="91439" y="64769"/>
                </a:lnTo>
                <a:lnTo>
                  <a:pt x="49530" y="91439"/>
                </a:lnTo>
                <a:lnTo>
                  <a:pt x="19050" y="116839"/>
                </a:lnTo>
                <a:lnTo>
                  <a:pt x="0" y="158749"/>
                </a:lnTo>
                <a:lnTo>
                  <a:pt x="17780" y="158749"/>
                </a:lnTo>
                <a:lnTo>
                  <a:pt x="17780" y="151129"/>
                </a:lnTo>
                <a:lnTo>
                  <a:pt x="24130" y="140969"/>
                </a:lnTo>
                <a:lnTo>
                  <a:pt x="31750" y="129539"/>
                </a:lnTo>
                <a:lnTo>
                  <a:pt x="44450" y="118109"/>
                </a:lnTo>
                <a:lnTo>
                  <a:pt x="59689" y="105409"/>
                </a:lnTo>
                <a:lnTo>
                  <a:pt x="78739" y="93979"/>
                </a:lnTo>
                <a:lnTo>
                  <a:pt x="97789" y="81279"/>
                </a:lnTo>
                <a:lnTo>
                  <a:pt x="123189" y="69849"/>
                </a:lnTo>
                <a:lnTo>
                  <a:pt x="151130" y="58419"/>
                </a:lnTo>
                <a:lnTo>
                  <a:pt x="180339" y="49529"/>
                </a:lnTo>
                <a:lnTo>
                  <a:pt x="209550" y="39369"/>
                </a:lnTo>
                <a:lnTo>
                  <a:pt x="241300" y="33019"/>
                </a:lnTo>
                <a:lnTo>
                  <a:pt x="278130" y="26669"/>
                </a:lnTo>
                <a:lnTo>
                  <a:pt x="312419" y="21589"/>
                </a:lnTo>
                <a:lnTo>
                  <a:pt x="350519" y="17779"/>
                </a:lnTo>
                <a:lnTo>
                  <a:pt x="388619" y="17779"/>
                </a:lnTo>
                <a:lnTo>
                  <a:pt x="3886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43479" y="5665470"/>
            <a:ext cx="97789" cy="100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265679" y="2438400"/>
            <a:ext cx="504190" cy="765810"/>
          </a:xfrm>
          <a:custGeom>
            <a:avLst/>
            <a:gdLst/>
            <a:ahLst/>
            <a:cxnLst/>
            <a:rect l="l" t="t" r="r" b="b"/>
            <a:pathLst>
              <a:path w="504189" h="765810">
                <a:moveTo>
                  <a:pt x="0" y="0"/>
                </a:moveTo>
                <a:lnTo>
                  <a:pt x="251459" y="765810"/>
                </a:lnTo>
                <a:lnTo>
                  <a:pt x="251459" y="375920"/>
                </a:lnTo>
                <a:lnTo>
                  <a:pt x="380130" y="375920"/>
                </a:lnTo>
                <a:lnTo>
                  <a:pt x="477366" y="81279"/>
                </a:lnTo>
                <a:lnTo>
                  <a:pt x="236219" y="81279"/>
                </a:lnTo>
                <a:lnTo>
                  <a:pt x="189230" y="77470"/>
                </a:lnTo>
                <a:lnTo>
                  <a:pt x="156209" y="69850"/>
                </a:lnTo>
                <a:lnTo>
                  <a:pt x="142239" y="66039"/>
                </a:lnTo>
                <a:lnTo>
                  <a:pt x="125730" y="62229"/>
                </a:lnTo>
                <a:lnTo>
                  <a:pt x="109219" y="55879"/>
                </a:lnTo>
                <a:lnTo>
                  <a:pt x="93980" y="48260"/>
                </a:lnTo>
                <a:lnTo>
                  <a:pt x="78739" y="43179"/>
                </a:lnTo>
                <a:lnTo>
                  <a:pt x="62230" y="35560"/>
                </a:lnTo>
                <a:lnTo>
                  <a:pt x="46989" y="27939"/>
                </a:lnTo>
                <a:lnTo>
                  <a:pt x="30480" y="17779"/>
                </a:lnTo>
                <a:lnTo>
                  <a:pt x="16509" y="8889"/>
                </a:lnTo>
                <a:lnTo>
                  <a:pt x="0" y="0"/>
                </a:lnTo>
                <a:close/>
              </a:path>
              <a:path w="504189" h="765810">
                <a:moveTo>
                  <a:pt x="380130" y="375920"/>
                </a:moveTo>
                <a:lnTo>
                  <a:pt x="251459" y="375920"/>
                </a:lnTo>
                <a:lnTo>
                  <a:pt x="251459" y="765810"/>
                </a:lnTo>
                <a:lnTo>
                  <a:pt x="380130" y="375920"/>
                </a:lnTo>
                <a:close/>
              </a:path>
              <a:path w="504189" h="765810">
                <a:moveTo>
                  <a:pt x="504189" y="0"/>
                </a:moveTo>
                <a:lnTo>
                  <a:pt x="487680" y="8889"/>
                </a:lnTo>
                <a:lnTo>
                  <a:pt x="472439" y="17779"/>
                </a:lnTo>
                <a:lnTo>
                  <a:pt x="457200" y="27939"/>
                </a:lnTo>
                <a:lnTo>
                  <a:pt x="424180" y="43179"/>
                </a:lnTo>
                <a:lnTo>
                  <a:pt x="408939" y="48260"/>
                </a:lnTo>
                <a:lnTo>
                  <a:pt x="393700" y="55879"/>
                </a:lnTo>
                <a:lnTo>
                  <a:pt x="377189" y="62229"/>
                </a:lnTo>
                <a:lnTo>
                  <a:pt x="361950" y="66039"/>
                </a:lnTo>
                <a:lnTo>
                  <a:pt x="345439" y="69850"/>
                </a:lnTo>
                <a:lnTo>
                  <a:pt x="314959" y="77470"/>
                </a:lnTo>
                <a:lnTo>
                  <a:pt x="266700" y="81279"/>
                </a:lnTo>
                <a:lnTo>
                  <a:pt x="477366" y="81279"/>
                </a:lnTo>
                <a:lnTo>
                  <a:pt x="5041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32050" y="5393690"/>
            <a:ext cx="68580" cy="325120"/>
          </a:xfrm>
          <a:custGeom>
            <a:avLst/>
            <a:gdLst/>
            <a:ahLst/>
            <a:cxnLst/>
            <a:rect l="l" t="t" r="r" b="b"/>
            <a:pathLst>
              <a:path w="68580" h="325120">
                <a:moveTo>
                  <a:pt x="17780" y="0"/>
                </a:moveTo>
                <a:lnTo>
                  <a:pt x="7619" y="2540"/>
                </a:lnTo>
                <a:lnTo>
                  <a:pt x="0" y="3810"/>
                </a:lnTo>
                <a:lnTo>
                  <a:pt x="50800" y="325120"/>
                </a:lnTo>
                <a:lnTo>
                  <a:pt x="68580" y="321310"/>
                </a:lnTo>
                <a:lnTo>
                  <a:pt x="177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397760" y="5331459"/>
            <a:ext cx="105409" cy="1358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43479" y="5665470"/>
            <a:ext cx="97789" cy="100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65679" y="2438400"/>
            <a:ext cx="504190" cy="765810"/>
          </a:xfrm>
          <a:custGeom>
            <a:avLst/>
            <a:gdLst/>
            <a:ahLst/>
            <a:cxnLst/>
            <a:rect l="l" t="t" r="r" b="b"/>
            <a:pathLst>
              <a:path w="504189" h="765810">
                <a:moveTo>
                  <a:pt x="0" y="0"/>
                </a:moveTo>
                <a:lnTo>
                  <a:pt x="251459" y="765810"/>
                </a:lnTo>
                <a:lnTo>
                  <a:pt x="251459" y="375920"/>
                </a:lnTo>
                <a:lnTo>
                  <a:pt x="380130" y="375920"/>
                </a:lnTo>
                <a:lnTo>
                  <a:pt x="477366" y="81279"/>
                </a:lnTo>
                <a:lnTo>
                  <a:pt x="236219" y="81279"/>
                </a:lnTo>
                <a:lnTo>
                  <a:pt x="189230" y="77470"/>
                </a:lnTo>
                <a:lnTo>
                  <a:pt x="156209" y="69850"/>
                </a:lnTo>
                <a:lnTo>
                  <a:pt x="142239" y="66039"/>
                </a:lnTo>
                <a:lnTo>
                  <a:pt x="125730" y="62229"/>
                </a:lnTo>
                <a:lnTo>
                  <a:pt x="109219" y="55879"/>
                </a:lnTo>
                <a:lnTo>
                  <a:pt x="93980" y="48260"/>
                </a:lnTo>
                <a:lnTo>
                  <a:pt x="78739" y="43179"/>
                </a:lnTo>
                <a:lnTo>
                  <a:pt x="62230" y="35560"/>
                </a:lnTo>
                <a:lnTo>
                  <a:pt x="46989" y="27939"/>
                </a:lnTo>
                <a:lnTo>
                  <a:pt x="30480" y="17779"/>
                </a:lnTo>
                <a:lnTo>
                  <a:pt x="16509" y="8889"/>
                </a:lnTo>
                <a:lnTo>
                  <a:pt x="0" y="0"/>
                </a:lnTo>
                <a:close/>
              </a:path>
              <a:path w="504189" h="765810">
                <a:moveTo>
                  <a:pt x="380130" y="375920"/>
                </a:moveTo>
                <a:lnTo>
                  <a:pt x="251459" y="375920"/>
                </a:lnTo>
                <a:lnTo>
                  <a:pt x="251459" y="765810"/>
                </a:lnTo>
                <a:lnTo>
                  <a:pt x="380130" y="375920"/>
                </a:lnTo>
                <a:close/>
              </a:path>
              <a:path w="504189" h="765810">
                <a:moveTo>
                  <a:pt x="504189" y="0"/>
                </a:moveTo>
                <a:lnTo>
                  <a:pt x="487680" y="8889"/>
                </a:lnTo>
                <a:lnTo>
                  <a:pt x="472439" y="17779"/>
                </a:lnTo>
                <a:lnTo>
                  <a:pt x="457200" y="27939"/>
                </a:lnTo>
                <a:lnTo>
                  <a:pt x="424180" y="43179"/>
                </a:lnTo>
                <a:lnTo>
                  <a:pt x="408939" y="48260"/>
                </a:lnTo>
                <a:lnTo>
                  <a:pt x="393700" y="55879"/>
                </a:lnTo>
                <a:lnTo>
                  <a:pt x="377189" y="62229"/>
                </a:lnTo>
                <a:lnTo>
                  <a:pt x="361950" y="66039"/>
                </a:lnTo>
                <a:lnTo>
                  <a:pt x="345439" y="69850"/>
                </a:lnTo>
                <a:lnTo>
                  <a:pt x="314959" y="77470"/>
                </a:lnTo>
                <a:lnTo>
                  <a:pt x="266700" y="81279"/>
                </a:lnTo>
                <a:lnTo>
                  <a:pt x="477366" y="81279"/>
                </a:lnTo>
                <a:lnTo>
                  <a:pt x="5041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58720" y="1849120"/>
            <a:ext cx="116839" cy="868680"/>
          </a:xfrm>
          <a:custGeom>
            <a:avLst/>
            <a:gdLst/>
            <a:ahLst/>
            <a:cxnLst/>
            <a:rect l="l" t="t" r="r" b="b"/>
            <a:pathLst>
              <a:path w="116839" h="868680">
                <a:moveTo>
                  <a:pt x="116840" y="0"/>
                </a:moveTo>
                <a:lnTo>
                  <a:pt x="0" y="0"/>
                </a:lnTo>
                <a:lnTo>
                  <a:pt x="0" y="868679"/>
                </a:lnTo>
                <a:lnTo>
                  <a:pt x="116840" y="868679"/>
                </a:lnTo>
                <a:lnTo>
                  <a:pt x="1168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36620" y="3308350"/>
            <a:ext cx="345440" cy="236220"/>
          </a:xfrm>
          <a:custGeom>
            <a:avLst/>
            <a:gdLst/>
            <a:ahLst/>
            <a:cxnLst/>
            <a:rect l="l" t="t" r="r" b="b"/>
            <a:pathLst>
              <a:path w="345439" h="236220">
                <a:moveTo>
                  <a:pt x="345439" y="0"/>
                </a:moveTo>
                <a:lnTo>
                  <a:pt x="0" y="118110"/>
                </a:lnTo>
                <a:lnTo>
                  <a:pt x="345439" y="236220"/>
                </a:lnTo>
                <a:lnTo>
                  <a:pt x="341629" y="229870"/>
                </a:lnTo>
                <a:lnTo>
                  <a:pt x="335279" y="223520"/>
                </a:lnTo>
                <a:lnTo>
                  <a:pt x="334009" y="214629"/>
                </a:lnTo>
                <a:lnTo>
                  <a:pt x="328929" y="207010"/>
                </a:lnTo>
                <a:lnTo>
                  <a:pt x="326389" y="199389"/>
                </a:lnTo>
                <a:lnTo>
                  <a:pt x="323850" y="193039"/>
                </a:lnTo>
                <a:lnTo>
                  <a:pt x="318769" y="185420"/>
                </a:lnTo>
                <a:lnTo>
                  <a:pt x="317500" y="179070"/>
                </a:lnTo>
                <a:lnTo>
                  <a:pt x="314959" y="170179"/>
                </a:lnTo>
                <a:lnTo>
                  <a:pt x="313689" y="163829"/>
                </a:lnTo>
                <a:lnTo>
                  <a:pt x="312419" y="154939"/>
                </a:lnTo>
                <a:lnTo>
                  <a:pt x="311150" y="148589"/>
                </a:lnTo>
                <a:lnTo>
                  <a:pt x="309879" y="140970"/>
                </a:lnTo>
                <a:lnTo>
                  <a:pt x="308609" y="132079"/>
                </a:lnTo>
                <a:lnTo>
                  <a:pt x="308609" y="104139"/>
                </a:lnTo>
                <a:lnTo>
                  <a:pt x="309879" y="96520"/>
                </a:lnTo>
                <a:lnTo>
                  <a:pt x="311150" y="87629"/>
                </a:lnTo>
                <a:lnTo>
                  <a:pt x="312419" y="81279"/>
                </a:lnTo>
                <a:lnTo>
                  <a:pt x="314959" y="66039"/>
                </a:lnTo>
                <a:lnTo>
                  <a:pt x="317500" y="58420"/>
                </a:lnTo>
                <a:lnTo>
                  <a:pt x="318769" y="50800"/>
                </a:lnTo>
                <a:lnTo>
                  <a:pt x="323850" y="44450"/>
                </a:lnTo>
                <a:lnTo>
                  <a:pt x="328929" y="29210"/>
                </a:lnTo>
                <a:lnTo>
                  <a:pt x="334009" y="21589"/>
                </a:lnTo>
                <a:lnTo>
                  <a:pt x="335279" y="13970"/>
                </a:lnTo>
                <a:lnTo>
                  <a:pt x="341629" y="6350"/>
                </a:lnTo>
                <a:lnTo>
                  <a:pt x="34543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56329" y="3426459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6070" y="0"/>
                </a:lnTo>
              </a:path>
            </a:pathLst>
          </a:custGeom>
          <a:ln w="558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35710" y="3308350"/>
            <a:ext cx="345440" cy="236220"/>
          </a:xfrm>
          <a:custGeom>
            <a:avLst/>
            <a:gdLst/>
            <a:ahLst/>
            <a:cxnLst/>
            <a:rect l="l" t="t" r="r" b="b"/>
            <a:pathLst>
              <a:path w="345440" h="236220">
                <a:moveTo>
                  <a:pt x="0" y="0"/>
                </a:moveTo>
                <a:lnTo>
                  <a:pt x="5080" y="6350"/>
                </a:lnTo>
                <a:lnTo>
                  <a:pt x="12700" y="21589"/>
                </a:lnTo>
                <a:lnTo>
                  <a:pt x="15240" y="29210"/>
                </a:lnTo>
                <a:lnTo>
                  <a:pt x="20320" y="36829"/>
                </a:lnTo>
                <a:lnTo>
                  <a:pt x="21590" y="44450"/>
                </a:lnTo>
                <a:lnTo>
                  <a:pt x="26670" y="50800"/>
                </a:lnTo>
                <a:lnTo>
                  <a:pt x="29209" y="66039"/>
                </a:lnTo>
                <a:lnTo>
                  <a:pt x="31750" y="73660"/>
                </a:lnTo>
                <a:lnTo>
                  <a:pt x="33020" y="81279"/>
                </a:lnTo>
                <a:lnTo>
                  <a:pt x="33020" y="87629"/>
                </a:lnTo>
                <a:lnTo>
                  <a:pt x="34290" y="96520"/>
                </a:lnTo>
                <a:lnTo>
                  <a:pt x="36830" y="111760"/>
                </a:lnTo>
                <a:lnTo>
                  <a:pt x="36830" y="125729"/>
                </a:lnTo>
                <a:lnTo>
                  <a:pt x="35559" y="132079"/>
                </a:lnTo>
                <a:lnTo>
                  <a:pt x="34290" y="140970"/>
                </a:lnTo>
                <a:lnTo>
                  <a:pt x="33020" y="148589"/>
                </a:lnTo>
                <a:lnTo>
                  <a:pt x="33020" y="154939"/>
                </a:lnTo>
                <a:lnTo>
                  <a:pt x="31750" y="163829"/>
                </a:lnTo>
                <a:lnTo>
                  <a:pt x="29209" y="170179"/>
                </a:lnTo>
                <a:lnTo>
                  <a:pt x="27940" y="179070"/>
                </a:lnTo>
                <a:lnTo>
                  <a:pt x="26670" y="185420"/>
                </a:lnTo>
                <a:lnTo>
                  <a:pt x="21590" y="193039"/>
                </a:lnTo>
                <a:lnTo>
                  <a:pt x="20320" y="199389"/>
                </a:lnTo>
                <a:lnTo>
                  <a:pt x="15240" y="207010"/>
                </a:lnTo>
                <a:lnTo>
                  <a:pt x="12700" y="214629"/>
                </a:lnTo>
                <a:lnTo>
                  <a:pt x="8890" y="223520"/>
                </a:lnTo>
                <a:lnTo>
                  <a:pt x="5080" y="229870"/>
                </a:lnTo>
                <a:lnTo>
                  <a:pt x="0" y="236220"/>
                </a:lnTo>
                <a:lnTo>
                  <a:pt x="345440" y="11811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55369" y="3426459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558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8860" y="4824729"/>
            <a:ext cx="2962910" cy="1270"/>
          </a:xfrm>
          <a:custGeom>
            <a:avLst/>
            <a:gdLst/>
            <a:ahLst/>
            <a:cxnLst/>
            <a:rect l="l" t="t" r="r" b="b"/>
            <a:pathLst>
              <a:path w="2962910" h="1270">
                <a:moveTo>
                  <a:pt x="0" y="0"/>
                </a:moveTo>
                <a:lnTo>
                  <a:pt x="2962910" y="1270"/>
                </a:lnTo>
              </a:path>
            </a:pathLst>
          </a:custGeom>
          <a:ln w="20486">
            <a:solidFill>
              <a:srgbClr val="B3B3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614086" y="3209206"/>
            <a:ext cx="1802296" cy="1621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641850" y="2125979"/>
            <a:ext cx="3576320" cy="3976370"/>
          </a:xfrm>
          <a:prstGeom prst="rect">
            <a:avLst/>
          </a:prstGeom>
          <a:ln w="31627">
            <a:solidFill>
              <a:srgbClr val="FF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436245">
              <a:lnSpc>
                <a:spcPts val="2345"/>
              </a:lnSpc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Symmetrical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rollers</a:t>
            </a:r>
            <a:endParaRPr sz="2000">
              <a:latin typeface="Times New Roman"/>
              <a:cs typeface="Times New Roman"/>
            </a:endParaRPr>
          </a:p>
          <a:p>
            <a:pPr marL="421005" marR="550545" indent="-12700">
              <a:lnSpc>
                <a:spcPts val="2280"/>
              </a:lnSpc>
              <a:spcBef>
                <a:spcPts val="120"/>
              </a:spcBef>
            </a:pPr>
            <a:r>
              <a:rPr sz="2000" b="1" spc="-5" dirty="0">
                <a:latin typeface="Times New Roman"/>
                <a:cs typeface="Times New Roman"/>
              </a:rPr>
              <a:t>for </a:t>
            </a:r>
            <a:r>
              <a:rPr sz="2000" b="1" dirty="0">
                <a:latin typeface="Times New Roman"/>
                <a:cs typeface="Times New Roman"/>
              </a:rPr>
              <a:t>maximum </a:t>
            </a:r>
            <a:r>
              <a:rPr sz="2000" b="1" spc="-10" dirty="0">
                <a:latin typeface="Times New Roman"/>
                <a:cs typeface="Times New Roman"/>
              </a:rPr>
              <a:t>life  </a:t>
            </a:r>
            <a:r>
              <a:rPr sz="2000" b="1" spc="-5" dirty="0">
                <a:latin typeface="Times New Roman"/>
                <a:cs typeface="Times New Roman"/>
              </a:rPr>
              <a:t>under </a:t>
            </a:r>
            <a:r>
              <a:rPr sz="2000" b="1" dirty="0">
                <a:latin typeface="Times New Roman"/>
                <a:cs typeface="Times New Roman"/>
              </a:rPr>
              <a:t>any</a:t>
            </a:r>
            <a:r>
              <a:rPr sz="2000" b="1" spc="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conditions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435609" marR="601980" indent="10160">
              <a:lnSpc>
                <a:spcPts val="2280"/>
              </a:lnSpc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Floating guide ring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gives minimum  </a:t>
            </a:r>
            <a:r>
              <a:rPr sz="2000" b="1" spc="-5" dirty="0">
                <a:latin typeface="Times New Roman"/>
                <a:cs typeface="Times New Roman"/>
              </a:rPr>
              <a:t>friction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5" dirty="0">
                <a:latin typeface="Times New Roman"/>
                <a:cs typeface="Times New Roman"/>
              </a:rPr>
              <a:t>ensures  reliable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operation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Times New Roman"/>
              <a:cs typeface="Times New Roman"/>
            </a:endParaRPr>
          </a:p>
          <a:p>
            <a:pPr marL="445770" marR="430530" indent="30480">
              <a:lnSpc>
                <a:spcPct val="95200"/>
              </a:lnSpc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Window-type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steel 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cages</a:t>
            </a:r>
            <a:r>
              <a:rPr sz="2000" b="1" dirty="0">
                <a:latin typeface="Times New Roman"/>
                <a:cs typeface="Times New Roman"/>
              </a:rPr>
              <a:t> strong and  tolerant to </a:t>
            </a:r>
            <a:r>
              <a:rPr sz="2000" b="1" spc="-5" dirty="0">
                <a:latin typeface="Times New Roman"/>
                <a:cs typeface="Times New Roman"/>
              </a:rPr>
              <a:t>high  </a:t>
            </a:r>
            <a:r>
              <a:rPr sz="2000" b="1" dirty="0">
                <a:latin typeface="Times New Roman"/>
                <a:cs typeface="Times New Roman"/>
              </a:rPr>
              <a:t>temperatures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817889" y="2459499"/>
            <a:ext cx="174971" cy="1800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817889" y="3650759"/>
            <a:ext cx="174971" cy="1800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17889" y="5123959"/>
            <a:ext cx="174971" cy="1813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82930"/>
            <a:ext cx="9144000" cy="5707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84809"/>
            <a:ext cx="9144000" cy="5899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1659" y="70879"/>
            <a:ext cx="7972425" cy="144653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89535" algn="ctr">
              <a:lnSpc>
                <a:spcPct val="100000"/>
              </a:lnSpc>
              <a:spcBef>
                <a:spcPts val="990"/>
              </a:spcBef>
            </a:pPr>
            <a:r>
              <a:rPr sz="4600" b="1" spc="160" dirty="0">
                <a:solidFill>
                  <a:srgbClr val="000000"/>
                </a:solidFill>
                <a:latin typeface="Times New Roman"/>
                <a:cs typeface="Times New Roman"/>
              </a:rPr>
              <a:t>How </a:t>
            </a:r>
            <a:r>
              <a:rPr sz="4600" b="1" spc="114" dirty="0">
                <a:solidFill>
                  <a:srgbClr val="000000"/>
                </a:solidFill>
                <a:latin typeface="Times New Roman"/>
                <a:cs typeface="Times New Roman"/>
              </a:rPr>
              <a:t>did </a:t>
            </a:r>
            <a:r>
              <a:rPr sz="4600" b="1" spc="13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4600" b="1" spc="114" dirty="0">
                <a:solidFill>
                  <a:srgbClr val="000000"/>
                </a:solidFill>
                <a:latin typeface="Times New Roman"/>
                <a:cs typeface="Times New Roman"/>
              </a:rPr>
              <a:t>bearing </a:t>
            </a:r>
            <a:r>
              <a:rPr sz="4600" b="1" spc="105" dirty="0">
                <a:solidFill>
                  <a:srgbClr val="000000"/>
                </a:solidFill>
                <a:latin typeface="Times New Roman"/>
                <a:cs typeface="Times New Roman"/>
              </a:rPr>
              <a:t>evolve</a:t>
            </a:r>
            <a:r>
              <a:rPr sz="4600" b="1" spc="-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b="1" spc="130" dirty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endParaRPr sz="4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90"/>
              </a:spcBef>
            </a:pPr>
            <a:r>
              <a:rPr sz="3400" b="1" spc="215" dirty="0">
                <a:solidFill>
                  <a:srgbClr val="000000"/>
                </a:solidFill>
                <a:latin typeface="Times New Roman"/>
                <a:cs typeface="Times New Roman"/>
              </a:rPr>
              <a:t>Bearing </a:t>
            </a:r>
            <a:r>
              <a:rPr sz="3400" b="1" spc="190" dirty="0">
                <a:solidFill>
                  <a:srgbClr val="000000"/>
                </a:solidFill>
                <a:latin typeface="Times New Roman"/>
                <a:cs typeface="Times New Roman"/>
              </a:rPr>
              <a:t>history </a:t>
            </a:r>
            <a:r>
              <a:rPr sz="3400" b="1" spc="155" dirty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sz="3400" b="1" spc="235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3400" b="1" spc="204" dirty="0">
                <a:solidFill>
                  <a:srgbClr val="000000"/>
                </a:solidFill>
                <a:latin typeface="Times New Roman"/>
                <a:cs typeface="Times New Roman"/>
              </a:rPr>
              <a:t>never-ending</a:t>
            </a:r>
            <a:r>
              <a:rPr sz="3400" b="1" spc="-2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00" b="1" spc="190" dirty="0">
                <a:solidFill>
                  <a:srgbClr val="000000"/>
                </a:solidFill>
                <a:latin typeface="Times New Roman"/>
                <a:cs typeface="Times New Roman"/>
              </a:rPr>
              <a:t>story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3520" y="1610360"/>
            <a:ext cx="5935980" cy="3140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129" y="5191759"/>
            <a:ext cx="1498600" cy="1308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9450" y="4951729"/>
            <a:ext cx="4522470" cy="1478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4340" y="3262629"/>
            <a:ext cx="2178050" cy="1727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8750" y="1715770"/>
            <a:ext cx="2379979" cy="14490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24790" y="4798060"/>
            <a:ext cx="81534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90" dirty="0">
                <a:latin typeface="Times New Roman"/>
                <a:cs typeface="Times New Roman"/>
              </a:rPr>
              <a:t>1100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90" dirty="0">
                <a:latin typeface="Times New Roman"/>
                <a:cs typeface="Times New Roman"/>
              </a:rPr>
              <a:t>B.C</a:t>
            </a:r>
            <a:r>
              <a:rPr sz="1950" b="1" spc="135" baseline="2136" dirty="0">
                <a:latin typeface="Arial"/>
                <a:cs typeface="Arial"/>
              </a:rPr>
              <a:t>.</a:t>
            </a:r>
            <a:endParaRPr sz="1950" baseline="2136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02410" y="6075679"/>
            <a:ext cx="81534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95" dirty="0">
                <a:latin typeface="Times New Roman"/>
                <a:cs typeface="Times New Roman"/>
              </a:rPr>
              <a:t>3500</a:t>
            </a:r>
            <a:r>
              <a:rPr sz="1300" b="1" spc="-20" dirty="0">
                <a:latin typeface="Times New Roman"/>
                <a:cs typeface="Times New Roman"/>
              </a:rPr>
              <a:t> </a:t>
            </a:r>
            <a:r>
              <a:rPr sz="1300" b="1" spc="85" dirty="0">
                <a:latin typeface="Times New Roman"/>
                <a:cs typeface="Times New Roman"/>
              </a:rPr>
              <a:t>B.C</a:t>
            </a:r>
            <a:r>
              <a:rPr sz="1950" b="1" spc="127" baseline="2136" dirty="0">
                <a:latin typeface="Arial"/>
                <a:cs typeface="Arial"/>
              </a:rPr>
              <a:t>.</a:t>
            </a:r>
            <a:endParaRPr sz="1950" baseline="213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71740" y="6300470"/>
            <a:ext cx="40576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85" dirty="0">
                <a:latin typeface="Times New Roman"/>
                <a:cs typeface="Times New Roman"/>
              </a:rPr>
              <a:t>1</a:t>
            </a:r>
            <a:r>
              <a:rPr sz="1300" b="1" spc="95" dirty="0">
                <a:latin typeface="Times New Roman"/>
                <a:cs typeface="Times New Roman"/>
              </a:rPr>
              <a:t>99</a:t>
            </a:r>
            <a:r>
              <a:rPr sz="1300" b="1" spc="105" dirty="0">
                <a:latin typeface="Times New Roman"/>
                <a:cs typeface="Times New Roman"/>
              </a:rPr>
              <a:t>5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454390" y="3108960"/>
            <a:ext cx="40576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95" dirty="0">
                <a:latin typeface="Times New Roman"/>
                <a:cs typeface="Times New Roman"/>
              </a:rPr>
              <a:t>17</a:t>
            </a:r>
            <a:r>
              <a:rPr sz="1300" b="1" spc="85" dirty="0">
                <a:latin typeface="Times New Roman"/>
                <a:cs typeface="Times New Roman"/>
              </a:rPr>
              <a:t>9</a:t>
            </a:r>
            <a:r>
              <a:rPr sz="1300" b="1" spc="105" dirty="0">
                <a:latin typeface="Times New Roman"/>
                <a:cs typeface="Times New Roman"/>
              </a:rPr>
              <a:t>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0800" y="5039360"/>
            <a:ext cx="637540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0" dirty="0">
                <a:latin typeface="Times New Roman"/>
                <a:cs typeface="Times New Roman"/>
              </a:rPr>
              <a:t>40</a:t>
            </a:r>
            <a:r>
              <a:rPr sz="1300" b="1" spc="-45" dirty="0">
                <a:latin typeface="Times New Roman"/>
                <a:cs typeface="Times New Roman"/>
              </a:rPr>
              <a:t> </a:t>
            </a:r>
            <a:r>
              <a:rPr sz="1300" b="1" spc="95" dirty="0">
                <a:latin typeface="Times New Roman"/>
                <a:cs typeface="Times New Roman"/>
              </a:rPr>
              <a:t>A.D</a:t>
            </a:r>
            <a:r>
              <a:rPr sz="1300" b="1" spc="95" dirty="0">
                <a:latin typeface="Arial"/>
                <a:cs typeface="Arial"/>
              </a:rPr>
              <a:t>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25919" y="5250179"/>
            <a:ext cx="2134870" cy="1036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510269" y="4409440"/>
            <a:ext cx="405765" cy="228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95" dirty="0">
                <a:latin typeface="Times New Roman"/>
                <a:cs typeface="Times New Roman"/>
              </a:rPr>
              <a:t>1</a:t>
            </a:r>
            <a:r>
              <a:rPr sz="1300" b="1" spc="85" dirty="0">
                <a:latin typeface="Times New Roman"/>
                <a:cs typeface="Times New Roman"/>
              </a:rPr>
              <a:t>8</a:t>
            </a:r>
            <a:r>
              <a:rPr sz="1300" b="1" spc="95" dirty="0">
                <a:latin typeface="Times New Roman"/>
                <a:cs typeface="Times New Roman"/>
              </a:rPr>
              <a:t>6</a:t>
            </a:r>
            <a:r>
              <a:rPr sz="1300" b="1" spc="105" dirty="0">
                <a:latin typeface="Times New Roman"/>
                <a:cs typeface="Times New Roman"/>
              </a:rPr>
              <a:t>9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03859"/>
            <a:ext cx="9144000" cy="58051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7889" y="2459499"/>
            <a:ext cx="174971" cy="180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7889" y="4149869"/>
            <a:ext cx="174971" cy="181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17889" y="5280169"/>
            <a:ext cx="174971" cy="181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6779" y="3297699"/>
            <a:ext cx="176241" cy="180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41850" y="2125979"/>
            <a:ext cx="4338320" cy="4305300"/>
          </a:xfrm>
          <a:prstGeom prst="rect">
            <a:avLst/>
          </a:prstGeom>
          <a:ln w="31627">
            <a:solidFill>
              <a:srgbClr val="FF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400050">
              <a:lnSpc>
                <a:spcPts val="2345"/>
              </a:lnSpc>
            </a:pP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Taper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rollers</a:t>
            </a:r>
            <a:endParaRPr sz="2000">
              <a:latin typeface="Times New Roman"/>
              <a:cs typeface="Times New Roman"/>
            </a:endParaRPr>
          </a:p>
          <a:p>
            <a:pPr marL="495300">
              <a:lnSpc>
                <a:spcPts val="2345"/>
              </a:lnSpc>
            </a:pPr>
            <a:r>
              <a:rPr sz="2000" b="1" spc="-5" dirty="0">
                <a:latin typeface="Times New Roman"/>
                <a:cs typeface="Times New Roman"/>
              </a:rPr>
              <a:t>for perfect rolling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contact</a:t>
            </a:r>
            <a:endParaRPr sz="2000">
              <a:latin typeface="Times New Roman"/>
              <a:cs typeface="Times New Roman"/>
            </a:endParaRPr>
          </a:p>
          <a:p>
            <a:pPr marL="414655">
              <a:lnSpc>
                <a:spcPts val="2345"/>
              </a:lnSpc>
              <a:spcBef>
                <a:spcPts val="1910"/>
              </a:spcBef>
            </a:pPr>
            <a:r>
              <a:rPr sz="2000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Logarithmic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profiled rollers</a:t>
            </a:r>
            <a:endParaRPr sz="2000">
              <a:latin typeface="Times New Roman"/>
              <a:cs typeface="Times New Roman"/>
            </a:endParaRPr>
          </a:p>
          <a:p>
            <a:pPr marL="471805">
              <a:lnSpc>
                <a:spcPts val="2345"/>
              </a:lnSpc>
              <a:tabLst>
                <a:tab pos="270637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for</a:t>
            </a:r>
            <a:r>
              <a:rPr sz="2000" b="1" spc="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protection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from	</a:t>
            </a:r>
            <a:r>
              <a:rPr sz="2000" b="1" dirty="0">
                <a:latin typeface="Times New Roman"/>
                <a:cs typeface="Times New Roman"/>
              </a:rPr>
              <a:t>edge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loading</a:t>
            </a:r>
            <a:endParaRPr sz="2000">
              <a:latin typeface="Times New Roman"/>
              <a:cs typeface="Times New Roman"/>
            </a:endParaRPr>
          </a:p>
          <a:p>
            <a:pPr marL="420370" marR="902969" indent="21590">
              <a:lnSpc>
                <a:spcPct val="95000"/>
              </a:lnSpc>
              <a:spcBef>
                <a:spcPts val="1889"/>
              </a:spcBef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Specially designed flange </a:t>
            </a:r>
            <a:r>
              <a:rPr sz="2000" b="1" spc="-5" dirty="0">
                <a:latin typeface="Times New Roman"/>
                <a:cs typeface="Times New Roman"/>
              </a:rPr>
              <a:t> gives </a:t>
            </a:r>
            <a:r>
              <a:rPr sz="2000" b="1" dirty="0">
                <a:latin typeface="Times New Roman"/>
                <a:cs typeface="Times New Roman"/>
              </a:rPr>
              <a:t>minimum </a:t>
            </a:r>
            <a:r>
              <a:rPr sz="2000" b="1" spc="-5" dirty="0">
                <a:latin typeface="Times New Roman"/>
                <a:cs typeface="Times New Roman"/>
              </a:rPr>
              <a:t>friction 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5" dirty="0">
                <a:latin typeface="Times New Roman"/>
                <a:cs typeface="Times New Roman"/>
              </a:rPr>
              <a:t>ensures reliable  </a:t>
            </a:r>
            <a:r>
              <a:rPr sz="2000" b="1" dirty="0">
                <a:latin typeface="Times New Roman"/>
                <a:cs typeface="Times New Roman"/>
              </a:rPr>
              <a:t>operation</a:t>
            </a:r>
            <a:endParaRPr sz="2000">
              <a:latin typeface="Times New Roman"/>
              <a:cs typeface="Times New Roman"/>
            </a:endParaRPr>
          </a:p>
          <a:p>
            <a:pPr marL="458470" marR="956310" indent="-22860">
              <a:lnSpc>
                <a:spcPct val="95000"/>
              </a:lnSpc>
              <a:spcBef>
                <a:spcPts val="1860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Window-type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steel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cages </a:t>
            </a:r>
            <a:r>
              <a:rPr sz="2000" b="1" dirty="0">
                <a:latin typeface="Times New Roman"/>
                <a:cs typeface="Times New Roman"/>
              </a:rPr>
              <a:t> strong and </a:t>
            </a:r>
            <a:r>
              <a:rPr sz="2000" b="1" spc="-5" dirty="0">
                <a:latin typeface="Times New Roman"/>
                <a:cs typeface="Times New Roman"/>
              </a:rPr>
              <a:t>tolerant </a:t>
            </a:r>
            <a:r>
              <a:rPr sz="2000" b="1" spc="5" dirty="0">
                <a:latin typeface="Times New Roman"/>
                <a:cs typeface="Times New Roman"/>
              </a:rPr>
              <a:t>to  </a:t>
            </a:r>
            <a:r>
              <a:rPr sz="2000" b="1" spc="-5" dirty="0">
                <a:latin typeface="Times New Roman"/>
                <a:cs typeface="Times New Roman"/>
              </a:rPr>
              <a:t>high </a:t>
            </a:r>
            <a:r>
              <a:rPr sz="2000" b="1" dirty="0">
                <a:latin typeface="Times New Roman"/>
                <a:cs typeface="Times New Roman"/>
              </a:rPr>
              <a:t>temperatures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25370" y="541020"/>
            <a:ext cx="46780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Taper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roller</a:t>
            </a:r>
            <a:r>
              <a:rPr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bearings</a:t>
            </a:r>
          </a:p>
        </p:txBody>
      </p:sp>
      <p:sp>
        <p:nvSpPr>
          <p:cNvPr id="13" name="object 13"/>
          <p:cNvSpPr/>
          <p:nvPr/>
        </p:nvSpPr>
        <p:spPr>
          <a:xfrm>
            <a:off x="364490" y="2166620"/>
            <a:ext cx="3964940" cy="3423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29030" y="560069"/>
            <a:ext cx="6884034" cy="1361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7620" marR="5080" indent="-1264920">
              <a:lnSpc>
                <a:spcPct val="106900"/>
              </a:lnSpc>
              <a:spcBef>
                <a:spcPts val="100"/>
              </a:spcBef>
            </a:pPr>
            <a:r>
              <a:rPr sz="41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Single </a:t>
            </a:r>
            <a:r>
              <a:rPr sz="4100" b="1" spc="-135" dirty="0">
                <a:solidFill>
                  <a:srgbClr val="000000"/>
                </a:solidFill>
                <a:latin typeface="Times New Roman"/>
                <a:cs typeface="Times New Roman"/>
              </a:rPr>
              <a:t>row and </a:t>
            </a:r>
            <a:r>
              <a:rPr sz="41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paired </a:t>
            </a:r>
            <a:r>
              <a:rPr sz="4100" b="1" spc="-105" dirty="0">
                <a:solidFill>
                  <a:srgbClr val="000000"/>
                </a:solidFill>
                <a:latin typeface="Times New Roman"/>
                <a:cs typeface="Times New Roman"/>
              </a:rPr>
              <a:t>single </a:t>
            </a:r>
            <a:r>
              <a:rPr sz="4100" b="1" spc="-140" dirty="0">
                <a:solidFill>
                  <a:srgbClr val="000000"/>
                </a:solidFill>
                <a:latin typeface="Times New Roman"/>
                <a:cs typeface="Times New Roman"/>
              </a:rPr>
              <a:t>row  </a:t>
            </a:r>
            <a:r>
              <a:rPr sz="41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taper </a:t>
            </a:r>
            <a:r>
              <a:rPr sz="41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roller</a:t>
            </a:r>
            <a:r>
              <a:rPr sz="41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1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bearings</a:t>
            </a:r>
            <a:endParaRPr sz="4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82650" y="4032250"/>
            <a:ext cx="6979920" cy="13970"/>
          </a:xfrm>
          <a:custGeom>
            <a:avLst/>
            <a:gdLst/>
            <a:ahLst/>
            <a:cxnLst/>
            <a:rect l="l" t="t" r="r" b="b"/>
            <a:pathLst>
              <a:path w="6979920" h="13970">
                <a:moveTo>
                  <a:pt x="0" y="13970"/>
                </a:moveTo>
                <a:lnTo>
                  <a:pt x="6979920" y="13970"/>
                </a:lnTo>
                <a:lnTo>
                  <a:pt x="697992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2650" y="4018279"/>
            <a:ext cx="6979920" cy="27940"/>
          </a:xfrm>
          <a:custGeom>
            <a:avLst/>
            <a:gdLst/>
            <a:ahLst/>
            <a:cxnLst/>
            <a:rect l="l" t="t" r="r" b="b"/>
            <a:pathLst>
              <a:path w="6979920" h="27939">
                <a:moveTo>
                  <a:pt x="0" y="27940"/>
                </a:moveTo>
                <a:lnTo>
                  <a:pt x="6979920" y="27940"/>
                </a:lnTo>
                <a:lnTo>
                  <a:pt x="697992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2650" y="4003040"/>
            <a:ext cx="6979920" cy="29209"/>
          </a:xfrm>
          <a:custGeom>
            <a:avLst/>
            <a:gdLst/>
            <a:ahLst/>
            <a:cxnLst/>
            <a:rect l="l" t="t" r="r" b="b"/>
            <a:pathLst>
              <a:path w="6979920" h="29210">
                <a:moveTo>
                  <a:pt x="0" y="29210"/>
                </a:moveTo>
                <a:lnTo>
                  <a:pt x="6979920" y="29210"/>
                </a:lnTo>
                <a:lnTo>
                  <a:pt x="697992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2650" y="3989070"/>
            <a:ext cx="6979920" cy="29209"/>
          </a:xfrm>
          <a:custGeom>
            <a:avLst/>
            <a:gdLst/>
            <a:ahLst/>
            <a:cxnLst/>
            <a:rect l="l" t="t" r="r" b="b"/>
            <a:pathLst>
              <a:path w="6979920" h="29210">
                <a:moveTo>
                  <a:pt x="0" y="29209"/>
                </a:moveTo>
                <a:lnTo>
                  <a:pt x="6979920" y="29209"/>
                </a:lnTo>
                <a:lnTo>
                  <a:pt x="697992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2650" y="3975100"/>
            <a:ext cx="6979920" cy="27940"/>
          </a:xfrm>
          <a:custGeom>
            <a:avLst/>
            <a:gdLst/>
            <a:ahLst/>
            <a:cxnLst/>
            <a:rect l="l" t="t" r="r" b="b"/>
            <a:pathLst>
              <a:path w="6979920" h="27939">
                <a:moveTo>
                  <a:pt x="0" y="27939"/>
                </a:moveTo>
                <a:lnTo>
                  <a:pt x="6979920" y="27939"/>
                </a:lnTo>
                <a:lnTo>
                  <a:pt x="697992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650" y="3959859"/>
            <a:ext cx="6979920" cy="29209"/>
          </a:xfrm>
          <a:custGeom>
            <a:avLst/>
            <a:gdLst/>
            <a:ahLst/>
            <a:cxnLst/>
            <a:rect l="l" t="t" r="r" b="b"/>
            <a:pathLst>
              <a:path w="6979920" h="29210">
                <a:moveTo>
                  <a:pt x="0" y="29209"/>
                </a:moveTo>
                <a:lnTo>
                  <a:pt x="6979920" y="29209"/>
                </a:lnTo>
                <a:lnTo>
                  <a:pt x="697992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2650" y="3947159"/>
            <a:ext cx="6979920" cy="27940"/>
          </a:xfrm>
          <a:custGeom>
            <a:avLst/>
            <a:gdLst/>
            <a:ahLst/>
            <a:cxnLst/>
            <a:rect l="l" t="t" r="r" b="b"/>
            <a:pathLst>
              <a:path w="6979920" h="27939">
                <a:moveTo>
                  <a:pt x="0" y="27939"/>
                </a:moveTo>
                <a:lnTo>
                  <a:pt x="6979920" y="27939"/>
                </a:lnTo>
                <a:lnTo>
                  <a:pt x="697992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2650" y="3931920"/>
            <a:ext cx="6979920" cy="27940"/>
          </a:xfrm>
          <a:custGeom>
            <a:avLst/>
            <a:gdLst/>
            <a:ahLst/>
            <a:cxnLst/>
            <a:rect l="l" t="t" r="r" b="b"/>
            <a:pathLst>
              <a:path w="6979920" h="27939">
                <a:moveTo>
                  <a:pt x="0" y="27940"/>
                </a:moveTo>
                <a:lnTo>
                  <a:pt x="6979920" y="27940"/>
                </a:lnTo>
                <a:lnTo>
                  <a:pt x="697992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650" y="3916679"/>
            <a:ext cx="6979920" cy="30480"/>
          </a:xfrm>
          <a:custGeom>
            <a:avLst/>
            <a:gdLst/>
            <a:ahLst/>
            <a:cxnLst/>
            <a:rect l="l" t="t" r="r" b="b"/>
            <a:pathLst>
              <a:path w="6979920" h="30479">
                <a:moveTo>
                  <a:pt x="0" y="30479"/>
                </a:moveTo>
                <a:lnTo>
                  <a:pt x="6979920" y="30479"/>
                </a:lnTo>
                <a:lnTo>
                  <a:pt x="697992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2650" y="3901440"/>
            <a:ext cx="6979920" cy="30480"/>
          </a:xfrm>
          <a:custGeom>
            <a:avLst/>
            <a:gdLst/>
            <a:ahLst/>
            <a:cxnLst/>
            <a:rect l="l" t="t" r="r" b="b"/>
            <a:pathLst>
              <a:path w="6979920" h="30479">
                <a:moveTo>
                  <a:pt x="0" y="30479"/>
                </a:moveTo>
                <a:lnTo>
                  <a:pt x="6979920" y="30479"/>
                </a:lnTo>
                <a:lnTo>
                  <a:pt x="697992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2650" y="3887470"/>
            <a:ext cx="6979920" cy="29209"/>
          </a:xfrm>
          <a:custGeom>
            <a:avLst/>
            <a:gdLst/>
            <a:ahLst/>
            <a:cxnLst/>
            <a:rect l="l" t="t" r="r" b="b"/>
            <a:pathLst>
              <a:path w="6979920" h="29210">
                <a:moveTo>
                  <a:pt x="0" y="29209"/>
                </a:moveTo>
                <a:lnTo>
                  <a:pt x="6979920" y="29209"/>
                </a:lnTo>
                <a:lnTo>
                  <a:pt x="697992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2650" y="3873500"/>
            <a:ext cx="6979920" cy="27940"/>
          </a:xfrm>
          <a:custGeom>
            <a:avLst/>
            <a:gdLst/>
            <a:ahLst/>
            <a:cxnLst/>
            <a:rect l="l" t="t" r="r" b="b"/>
            <a:pathLst>
              <a:path w="6979920" h="27939">
                <a:moveTo>
                  <a:pt x="0" y="27939"/>
                </a:moveTo>
                <a:lnTo>
                  <a:pt x="6979920" y="27939"/>
                </a:lnTo>
                <a:lnTo>
                  <a:pt x="697992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2650" y="3858259"/>
            <a:ext cx="6979920" cy="29209"/>
          </a:xfrm>
          <a:custGeom>
            <a:avLst/>
            <a:gdLst/>
            <a:ahLst/>
            <a:cxnLst/>
            <a:rect l="l" t="t" r="r" b="b"/>
            <a:pathLst>
              <a:path w="6979920" h="29210">
                <a:moveTo>
                  <a:pt x="0" y="29209"/>
                </a:moveTo>
                <a:lnTo>
                  <a:pt x="6979920" y="29209"/>
                </a:lnTo>
                <a:lnTo>
                  <a:pt x="697992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2650" y="3845559"/>
            <a:ext cx="6979920" cy="27940"/>
          </a:xfrm>
          <a:custGeom>
            <a:avLst/>
            <a:gdLst/>
            <a:ahLst/>
            <a:cxnLst/>
            <a:rect l="l" t="t" r="r" b="b"/>
            <a:pathLst>
              <a:path w="6979920" h="27939">
                <a:moveTo>
                  <a:pt x="0" y="27939"/>
                </a:moveTo>
                <a:lnTo>
                  <a:pt x="6979920" y="27939"/>
                </a:lnTo>
                <a:lnTo>
                  <a:pt x="697992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2650" y="3830320"/>
            <a:ext cx="6979920" cy="27940"/>
          </a:xfrm>
          <a:custGeom>
            <a:avLst/>
            <a:gdLst/>
            <a:ahLst/>
            <a:cxnLst/>
            <a:rect l="l" t="t" r="r" b="b"/>
            <a:pathLst>
              <a:path w="6979920" h="27939">
                <a:moveTo>
                  <a:pt x="0" y="27940"/>
                </a:moveTo>
                <a:lnTo>
                  <a:pt x="6979920" y="27940"/>
                </a:lnTo>
                <a:lnTo>
                  <a:pt x="697992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2650" y="3816350"/>
            <a:ext cx="6979920" cy="29209"/>
          </a:xfrm>
          <a:custGeom>
            <a:avLst/>
            <a:gdLst/>
            <a:ahLst/>
            <a:cxnLst/>
            <a:rect l="l" t="t" r="r" b="b"/>
            <a:pathLst>
              <a:path w="6979920" h="29210">
                <a:moveTo>
                  <a:pt x="0" y="29210"/>
                </a:moveTo>
                <a:lnTo>
                  <a:pt x="6979920" y="29210"/>
                </a:lnTo>
                <a:lnTo>
                  <a:pt x="697992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2650" y="3802379"/>
            <a:ext cx="6979920" cy="27940"/>
          </a:xfrm>
          <a:custGeom>
            <a:avLst/>
            <a:gdLst/>
            <a:ahLst/>
            <a:cxnLst/>
            <a:rect l="l" t="t" r="r" b="b"/>
            <a:pathLst>
              <a:path w="6979920" h="27939">
                <a:moveTo>
                  <a:pt x="0" y="27940"/>
                </a:moveTo>
                <a:lnTo>
                  <a:pt x="6979920" y="27940"/>
                </a:lnTo>
                <a:lnTo>
                  <a:pt x="6979920" y="0"/>
                </a:lnTo>
                <a:lnTo>
                  <a:pt x="0" y="0"/>
                </a:lnTo>
                <a:lnTo>
                  <a:pt x="0" y="2794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2650" y="3787140"/>
            <a:ext cx="6979920" cy="29209"/>
          </a:xfrm>
          <a:custGeom>
            <a:avLst/>
            <a:gdLst/>
            <a:ahLst/>
            <a:cxnLst/>
            <a:rect l="l" t="t" r="r" b="b"/>
            <a:pathLst>
              <a:path w="6979920" h="29210">
                <a:moveTo>
                  <a:pt x="0" y="29210"/>
                </a:moveTo>
                <a:lnTo>
                  <a:pt x="6979920" y="29210"/>
                </a:lnTo>
                <a:lnTo>
                  <a:pt x="697992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2650" y="3783329"/>
            <a:ext cx="6979920" cy="19050"/>
          </a:xfrm>
          <a:custGeom>
            <a:avLst/>
            <a:gdLst/>
            <a:ahLst/>
            <a:cxnLst/>
            <a:rect l="l" t="t" r="r" b="b"/>
            <a:pathLst>
              <a:path w="6979920" h="19050">
                <a:moveTo>
                  <a:pt x="0" y="19050"/>
                </a:moveTo>
                <a:lnTo>
                  <a:pt x="6979920" y="19050"/>
                </a:lnTo>
                <a:lnTo>
                  <a:pt x="697992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2650" y="3785234"/>
            <a:ext cx="6979920" cy="0"/>
          </a:xfrm>
          <a:custGeom>
            <a:avLst/>
            <a:gdLst/>
            <a:ahLst/>
            <a:cxnLst/>
            <a:rect l="l" t="t" r="r" b="b"/>
            <a:pathLst>
              <a:path w="6979920">
                <a:moveTo>
                  <a:pt x="0" y="0"/>
                </a:moveTo>
                <a:lnTo>
                  <a:pt x="6979920" y="0"/>
                </a:lnTo>
              </a:path>
            </a:pathLst>
          </a:custGeom>
          <a:ln w="3809">
            <a:solidFill>
              <a:srgbClr val="45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3819" y="3175000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4637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23439" y="343535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20">
                <a:moveTo>
                  <a:pt x="0" y="0"/>
                </a:moveTo>
                <a:lnTo>
                  <a:pt x="0" y="21081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37310" y="2951479"/>
            <a:ext cx="833119" cy="307340"/>
          </a:xfrm>
          <a:custGeom>
            <a:avLst/>
            <a:gdLst/>
            <a:ahLst/>
            <a:cxnLst/>
            <a:rect l="l" t="t" r="r" b="b"/>
            <a:pathLst>
              <a:path w="833119" h="307339">
                <a:moveTo>
                  <a:pt x="774700" y="0"/>
                </a:moveTo>
                <a:lnTo>
                  <a:pt x="30480" y="0"/>
                </a:lnTo>
                <a:lnTo>
                  <a:pt x="16509" y="1270"/>
                </a:lnTo>
                <a:lnTo>
                  <a:pt x="7620" y="6350"/>
                </a:lnTo>
                <a:lnTo>
                  <a:pt x="0" y="26670"/>
                </a:lnTo>
                <a:lnTo>
                  <a:pt x="0" y="82550"/>
                </a:lnTo>
                <a:lnTo>
                  <a:pt x="10159" y="91440"/>
                </a:lnTo>
                <a:lnTo>
                  <a:pt x="774700" y="307340"/>
                </a:lnTo>
                <a:lnTo>
                  <a:pt x="814070" y="292100"/>
                </a:lnTo>
                <a:lnTo>
                  <a:pt x="826770" y="273050"/>
                </a:lnTo>
                <a:lnTo>
                  <a:pt x="833120" y="246380"/>
                </a:lnTo>
                <a:lnTo>
                  <a:pt x="833120" y="58420"/>
                </a:lnTo>
                <a:lnTo>
                  <a:pt x="830579" y="39370"/>
                </a:lnTo>
                <a:lnTo>
                  <a:pt x="819150" y="20320"/>
                </a:lnTo>
                <a:lnTo>
                  <a:pt x="801370" y="6350"/>
                </a:lnTo>
                <a:lnTo>
                  <a:pt x="7747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37310" y="2951479"/>
            <a:ext cx="833119" cy="307340"/>
          </a:xfrm>
          <a:custGeom>
            <a:avLst/>
            <a:gdLst/>
            <a:ahLst/>
            <a:cxnLst/>
            <a:rect l="l" t="t" r="r" b="b"/>
            <a:pathLst>
              <a:path w="833119" h="307339">
                <a:moveTo>
                  <a:pt x="30480" y="0"/>
                </a:moveTo>
                <a:lnTo>
                  <a:pt x="16509" y="1270"/>
                </a:lnTo>
                <a:lnTo>
                  <a:pt x="7620" y="6350"/>
                </a:lnTo>
                <a:lnTo>
                  <a:pt x="0" y="26670"/>
                </a:lnTo>
                <a:lnTo>
                  <a:pt x="0" y="82550"/>
                </a:lnTo>
                <a:lnTo>
                  <a:pt x="10159" y="91440"/>
                </a:lnTo>
                <a:lnTo>
                  <a:pt x="774700" y="307340"/>
                </a:lnTo>
                <a:lnTo>
                  <a:pt x="814070" y="292100"/>
                </a:lnTo>
                <a:lnTo>
                  <a:pt x="826770" y="273050"/>
                </a:lnTo>
                <a:lnTo>
                  <a:pt x="833120" y="246380"/>
                </a:lnTo>
                <a:lnTo>
                  <a:pt x="833120" y="58420"/>
                </a:lnTo>
                <a:lnTo>
                  <a:pt x="830579" y="39370"/>
                </a:lnTo>
                <a:lnTo>
                  <a:pt x="819150" y="20320"/>
                </a:lnTo>
                <a:lnTo>
                  <a:pt x="801370" y="6350"/>
                </a:lnTo>
                <a:lnTo>
                  <a:pt x="774700" y="0"/>
                </a:lnTo>
                <a:lnTo>
                  <a:pt x="30480" y="0"/>
                </a:lnTo>
                <a:close/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6810" y="3379470"/>
            <a:ext cx="1009650" cy="393700"/>
          </a:xfrm>
          <a:custGeom>
            <a:avLst/>
            <a:gdLst/>
            <a:ahLst/>
            <a:cxnLst/>
            <a:rect l="l" t="t" r="r" b="b"/>
            <a:pathLst>
              <a:path w="1009650" h="393700">
                <a:moveTo>
                  <a:pt x="207009" y="0"/>
                </a:moveTo>
                <a:lnTo>
                  <a:pt x="43180" y="0"/>
                </a:lnTo>
                <a:lnTo>
                  <a:pt x="0" y="39369"/>
                </a:lnTo>
                <a:lnTo>
                  <a:pt x="0" y="332739"/>
                </a:lnTo>
                <a:lnTo>
                  <a:pt x="1270" y="347979"/>
                </a:lnTo>
                <a:lnTo>
                  <a:pt x="5080" y="359409"/>
                </a:lnTo>
                <a:lnTo>
                  <a:pt x="15240" y="378459"/>
                </a:lnTo>
                <a:lnTo>
                  <a:pt x="54609" y="393699"/>
                </a:lnTo>
                <a:lnTo>
                  <a:pt x="962660" y="393699"/>
                </a:lnTo>
                <a:lnTo>
                  <a:pt x="995679" y="374649"/>
                </a:lnTo>
                <a:lnTo>
                  <a:pt x="1007110" y="354329"/>
                </a:lnTo>
                <a:lnTo>
                  <a:pt x="1009650" y="332739"/>
                </a:lnTo>
                <a:lnTo>
                  <a:pt x="1009650" y="275589"/>
                </a:lnTo>
                <a:lnTo>
                  <a:pt x="1007745" y="267969"/>
                </a:lnTo>
                <a:lnTo>
                  <a:pt x="906779" y="267969"/>
                </a:lnTo>
                <a:lnTo>
                  <a:pt x="896620" y="248919"/>
                </a:lnTo>
                <a:lnTo>
                  <a:pt x="212090" y="134619"/>
                </a:lnTo>
                <a:lnTo>
                  <a:pt x="228600" y="29209"/>
                </a:lnTo>
                <a:lnTo>
                  <a:pt x="207009" y="0"/>
                </a:lnTo>
                <a:close/>
              </a:path>
              <a:path w="1009650" h="393700">
                <a:moveTo>
                  <a:pt x="923290" y="248919"/>
                </a:moveTo>
                <a:lnTo>
                  <a:pt x="923290" y="266699"/>
                </a:lnTo>
                <a:lnTo>
                  <a:pt x="906779" y="267969"/>
                </a:lnTo>
                <a:lnTo>
                  <a:pt x="1007745" y="267969"/>
                </a:lnTo>
                <a:lnTo>
                  <a:pt x="1007110" y="265429"/>
                </a:lnTo>
                <a:lnTo>
                  <a:pt x="994410" y="256539"/>
                </a:lnTo>
                <a:lnTo>
                  <a:pt x="923290" y="24891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46810" y="3379470"/>
            <a:ext cx="1009650" cy="393700"/>
          </a:xfrm>
          <a:custGeom>
            <a:avLst/>
            <a:gdLst/>
            <a:ahLst/>
            <a:cxnLst/>
            <a:rect l="l" t="t" r="r" b="b"/>
            <a:pathLst>
              <a:path w="1009650" h="393700">
                <a:moveTo>
                  <a:pt x="43180" y="0"/>
                </a:moveTo>
                <a:lnTo>
                  <a:pt x="207009" y="0"/>
                </a:lnTo>
                <a:lnTo>
                  <a:pt x="228600" y="29209"/>
                </a:lnTo>
                <a:lnTo>
                  <a:pt x="212090" y="134619"/>
                </a:lnTo>
                <a:lnTo>
                  <a:pt x="896620" y="248919"/>
                </a:lnTo>
                <a:lnTo>
                  <a:pt x="906779" y="267969"/>
                </a:lnTo>
                <a:lnTo>
                  <a:pt x="923290" y="266699"/>
                </a:lnTo>
                <a:lnTo>
                  <a:pt x="923290" y="248919"/>
                </a:lnTo>
                <a:lnTo>
                  <a:pt x="994410" y="256539"/>
                </a:lnTo>
                <a:lnTo>
                  <a:pt x="1007110" y="265429"/>
                </a:lnTo>
                <a:lnTo>
                  <a:pt x="1009650" y="275589"/>
                </a:lnTo>
                <a:lnTo>
                  <a:pt x="1009650" y="332739"/>
                </a:lnTo>
                <a:lnTo>
                  <a:pt x="1007110" y="354329"/>
                </a:lnTo>
                <a:lnTo>
                  <a:pt x="995679" y="374649"/>
                </a:lnTo>
                <a:lnTo>
                  <a:pt x="962660" y="393699"/>
                </a:lnTo>
                <a:lnTo>
                  <a:pt x="54609" y="393699"/>
                </a:lnTo>
                <a:lnTo>
                  <a:pt x="15240" y="378459"/>
                </a:lnTo>
                <a:lnTo>
                  <a:pt x="5080" y="359409"/>
                </a:lnTo>
                <a:lnTo>
                  <a:pt x="1270" y="347979"/>
                </a:lnTo>
                <a:lnTo>
                  <a:pt x="0" y="332739"/>
                </a:lnTo>
                <a:lnTo>
                  <a:pt x="0" y="39369"/>
                </a:lnTo>
                <a:lnTo>
                  <a:pt x="43180" y="0"/>
                </a:lnTo>
                <a:close/>
              </a:path>
            </a:pathLst>
          </a:custGeom>
          <a:ln w="215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53819" y="3169920"/>
            <a:ext cx="730250" cy="181610"/>
          </a:xfrm>
          <a:custGeom>
            <a:avLst/>
            <a:gdLst/>
            <a:ahLst/>
            <a:cxnLst/>
            <a:rect l="l" t="t" r="r" b="b"/>
            <a:pathLst>
              <a:path w="730250" h="181610">
                <a:moveTo>
                  <a:pt x="0" y="0"/>
                </a:moveTo>
                <a:lnTo>
                  <a:pt x="730250" y="181609"/>
                </a:lnTo>
              </a:path>
            </a:pathLst>
          </a:custGeom>
          <a:ln w="66040">
            <a:solidFill>
              <a:srgbClr val="595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084070" y="3351529"/>
            <a:ext cx="39370" cy="43180"/>
          </a:xfrm>
          <a:custGeom>
            <a:avLst/>
            <a:gdLst/>
            <a:ahLst/>
            <a:cxnLst/>
            <a:rect l="l" t="t" r="r" b="b"/>
            <a:pathLst>
              <a:path w="39369" h="43179">
                <a:moveTo>
                  <a:pt x="0" y="0"/>
                </a:moveTo>
                <a:lnTo>
                  <a:pt x="24130" y="11430"/>
                </a:lnTo>
                <a:lnTo>
                  <a:pt x="39369" y="43180"/>
                </a:lnTo>
              </a:path>
            </a:pathLst>
          </a:custGeom>
          <a:ln w="66040">
            <a:solidFill>
              <a:srgbClr val="595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8200" y="3394709"/>
            <a:ext cx="15240" cy="64769"/>
          </a:xfrm>
          <a:custGeom>
            <a:avLst/>
            <a:gdLst/>
            <a:ahLst/>
            <a:cxnLst/>
            <a:rect l="l" t="t" r="r" b="b"/>
            <a:pathLst>
              <a:path w="15239" h="64770">
                <a:moveTo>
                  <a:pt x="15239" y="0"/>
                </a:moveTo>
                <a:lnTo>
                  <a:pt x="0" y="64769"/>
                </a:lnTo>
              </a:path>
            </a:pathLst>
          </a:custGeom>
          <a:ln w="66040">
            <a:solidFill>
              <a:srgbClr val="595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95500" y="3451859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177800"/>
                </a:moveTo>
                <a:lnTo>
                  <a:pt x="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37310" y="3011170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702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69160" y="3188970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59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53819" y="3458209"/>
            <a:ext cx="704850" cy="171450"/>
          </a:xfrm>
          <a:custGeom>
            <a:avLst/>
            <a:gdLst/>
            <a:ahLst/>
            <a:cxnLst/>
            <a:rect l="l" t="t" r="r" b="b"/>
            <a:pathLst>
              <a:path w="704850" h="171450">
                <a:moveTo>
                  <a:pt x="8890" y="0"/>
                </a:moveTo>
                <a:lnTo>
                  <a:pt x="0" y="34289"/>
                </a:lnTo>
                <a:lnTo>
                  <a:pt x="2540" y="49529"/>
                </a:lnTo>
                <a:lnTo>
                  <a:pt x="13970" y="55879"/>
                </a:lnTo>
                <a:lnTo>
                  <a:pt x="683260" y="171450"/>
                </a:lnTo>
                <a:lnTo>
                  <a:pt x="695960" y="167639"/>
                </a:lnTo>
                <a:lnTo>
                  <a:pt x="702310" y="158750"/>
                </a:lnTo>
                <a:lnTo>
                  <a:pt x="704850" y="148589"/>
                </a:lnTo>
                <a:lnTo>
                  <a:pt x="8890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53819" y="3421379"/>
            <a:ext cx="712470" cy="208279"/>
          </a:xfrm>
          <a:custGeom>
            <a:avLst/>
            <a:gdLst/>
            <a:ahLst/>
            <a:cxnLst/>
            <a:rect l="l" t="t" r="r" b="b"/>
            <a:pathLst>
              <a:path w="712469" h="208279">
                <a:moveTo>
                  <a:pt x="15240" y="0"/>
                </a:moveTo>
                <a:lnTo>
                  <a:pt x="0" y="71120"/>
                </a:lnTo>
                <a:lnTo>
                  <a:pt x="0" y="72390"/>
                </a:lnTo>
                <a:lnTo>
                  <a:pt x="405130" y="160020"/>
                </a:lnTo>
                <a:lnTo>
                  <a:pt x="683260" y="208280"/>
                </a:lnTo>
                <a:lnTo>
                  <a:pt x="695960" y="204470"/>
                </a:lnTo>
                <a:lnTo>
                  <a:pt x="702310" y="195580"/>
                </a:lnTo>
                <a:lnTo>
                  <a:pt x="712469" y="149860"/>
                </a:lnTo>
                <a:lnTo>
                  <a:pt x="1524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2710" y="3385820"/>
            <a:ext cx="709930" cy="220979"/>
          </a:xfrm>
          <a:custGeom>
            <a:avLst/>
            <a:gdLst/>
            <a:ahLst/>
            <a:cxnLst/>
            <a:rect l="l" t="t" r="r" b="b"/>
            <a:pathLst>
              <a:path w="709930" h="220979">
                <a:moveTo>
                  <a:pt x="12700" y="0"/>
                </a:moveTo>
                <a:lnTo>
                  <a:pt x="0" y="72389"/>
                </a:lnTo>
                <a:lnTo>
                  <a:pt x="695960" y="220979"/>
                </a:lnTo>
                <a:lnTo>
                  <a:pt x="709929" y="148589"/>
                </a:lnTo>
                <a:lnTo>
                  <a:pt x="12700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9060" y="3348990"/>
            <a:ext cx="711200" cy="222250"/>
          </a:xfrm>
          <a:custGeom>
            <a:avLst/>
            <a:gdLst/>
            <a:ahLst/>
            <a:cxnLst/>
            <a:rect l="l" t="t" r="r" b="b"/>
            <a:pathLst>
              <a:path w="711200" h="222250">
                <a:moveTo>
                  <a:pt x="13970" y="0"/>
                </a:moveTo>
                <a:lnTo>
                  <a:pt x="0" y="72389"/>
                </a:lnTo>
                <a:lnTo>
                  <a:pt x="697229" y="222250"/>
                </a:lnTo>
                <a:lnTo>
                  <a:pt x="711200" y="149860"/>
                </a:lnTo>
                <a:lnTo>
                  <a:pt x="13970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75410" y="3314700"/>
            <a:ext cx="712470" cy="219710"/>
          </a:xfrm>
          <a:custGeom>
            <a:avLst/>
            <a:gdLst/>
            <a:ahLst/>
            <a:cxnLst/>
            <a:rect l="l" t="t" r="r" b="b"/>
            <a:pathLst>
              <a:path w="712469" h="219710">
                <a:moveTo>
                  <a:pt x="13970" y="0"/>
                </a:moveTo>
                <a:lnTo>
                  <a:pt x="0" y="71120"/>
                </a:lnTo>
                <a:lnTo>
                  <a:pt x="697229" y="219710"/>
                </a:lnTo>
                <a:lnTo>
                  <a:pt x="712470" y="148589"/>
                </a:lnTo>
                <a:lnTo>
                  <a:pt x="1397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83030" y="3277870"/>
            <a:ext cx="712470" cy="220979"/>
          </a:xfrm>
          <a:custGeom>
            <a:avLst/>
            <a:gdLst/>
            <a:ahLst/>
            <a:cxnLst/>
            <a:rect l="l" t="t" r="r" b="b"/>
            <a:pathLst>
              <a:path w="712469" h="220979">
                <a:moveTo>
                  <a:pt x="15239" y="0"/>
                </a:moveTo>
                <a:lnTo>
                  <a:pt x="11429" y="12700"/>
                </a:lnTo>
                <a:lnTo>
                  <a:pt x="0" y="71119"/>
                </a:lnTo>
                <a:lnTo>
                  <a:pt x="697230" y="220979"/>
                </a:lnTo>
                <a:lnTo>
                  <a:pt x="708659" y="166369"/>
                </a:lnTo>
                <a:lnTo>
                  <a:pt x="712469" y="148589"/>
                </a:lnTo>
                <a:lnTo>
                  <a:pt x="1523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89380" y="3241039"/>
            <a:ext cx="712470" cy="222250"/>
          </a:xfrm>
          <a:custGeom>
            <a:avLst/>
            <a:gdLst/>
            <a:ahLst/>
            <a:cxnLst/>
            <a:rect l="l" t="t" r="r" b="b"/>
            <a:pathLst>
              <a:path w="712469" h="222250">
                <a:moveTo>
                  <a:pt x="16509" y="0"/>
                </a:moveTo>
                <a:lnTo>
                  <a:pt x="5079" y="49530"/>
                </a:lnTo>
                <a:lnTo>
                  <a:pt x="0" y="73660"/>
                </a:lnTo>
                <a:lnTo>
                  <a:pt x="698500" y="222250"/>
                </a:lnTo>
                <a:lnTo>
                  <a:pt x="702309" y="203200"/>
                </a:lnTo>
                <a:lnTo>
                  <a:pt x="712469" y="148589"/>
                </a:lnTo>
                <a:lnTo>
                  <a:pt x="16509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98269" y="3205479"/>
            <a:ext cx="709930" cy="220979"/>
          </a:xfrm>
          <a:custGeom>
            <a:avLst/>
            <a:gdLst/>
            <a:ahLst/>
            <a:cxnLst/>
            <a:rect l="l" t="t" r="r" b="b"/>
            <a:pathLst>
              <a:path w="709930" h="220979">
                <a:moveTo>
                  <a:pt x="13970" y="0"/>
                </a:moveTo>
                <a:lnTo>
                  <a:pt x="0" y="72390"/>
                </a:lnTo>
                <a:lnTo>
                  <a:pt x="697230" y="220980"/>
                </a:lnTo>
                <a:lnTo>
                  <a:pt x="709930" y="149860"/>
                </a:lnTo>
                <a:lnTo>
                  <a:pt x="13970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05889" y="3169920"/>
            <a:ext cx="711200" cy="219710"/>
          </a:xfrm>
          <a:custGeom>
            <a:avLst/>
            <a:gdLst/>
            <a:ahLst/>
            <a:cxnLst/>
            <a:rect l="l" t="t" r="r" b="b"/>
            <a:pathLst>
              <a:path w="711200" h="219710">
                <a:moveTo>
                  <a:pt x="12700" y="0"/>
                </a:moveTo>
                <a:lnTo>
                  <a:pt x="0" y="71119"/>
                </a:lnTo>
                <a:lnTo>
                  <a:pt x="695960" y="219709"/>
                </a:lnTo>
                <a:lnTo>
                  <a:pt x="711199" y="149859"/>
                </a:lnTo>
                <a:lnTo>
                  <a:pt x="12700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12239" y="3133089"/>
            <a:ext cx="711200" cy="222250"/>
          </a:xfrm>
          <a:custGeom>
            <a:avLst/>
            <a:gdLst/>
            <a:ahLst/>
            <a:cxnLst/>
            <a:rect l="l" t="t" r="r" b="b"/>
            <a:pathLst>
              <a:path w="711200" h="222250">
                <a:moveTo>
                  <a:pt x="15240" y="0"/>
                </a:moveTo>
                <a:lnTo>
                  <a:pt x="0" y="72389"/>
                </a:lnTo>
                <a:lnTo>
                  <a:pt x="695960" y="222250"/>
                </a:lnTo>
                <a:lnTo>
                  <a:pt x="711199" y="149860"/>
                </a:lnTo>
                <a:lnTo>
                  <a:pt x="1524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18589" y="3098800"/>
            <a:ext cx="706120" cy="220979"/>
          </a:xfrm>
          <a:custGeom>
            <a:avLst/>
            <a:gdLst/>
            <a:ahLst/>
            <a:cxnLst/>
            <a:rect l="l" t="t" r="r" b="b"/>
            <a:pathLst>
              <a:path w="706119" h="220979">
                <a:moveTo>
                  <a:pt x="16509" y="0"/>
                </a:moveTo>
                <a:lnTo>
                  <a:pt x="0" y="71120"/>
                </a:lnTo>
                <a:lnTo>
                  <a:pt x="698499" y="220979"/>
                </a:lnTo>
                <a:lnTo>
                  <a:pt x="706120" y="175260"/>
                </a:lnTo>
                <a:lnTo>
                  <a:pt x="703579" y="161289"/>
                </a:lnTo>
                <a:lnTo>
                  <a:pt x="693420" y="153670"/>
                </a:lnTo>
                <a:lnTo>
                  <a:pt x="558799" y="115570"/>
                </a:lnTo>
                <a:lnTo>
                  <a:pt x="1650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427480" y="3069589"/>
            <a:ext cx="697230" cy="213360"/>
          </a:xfrm>
          <a:custGeom>
            <a:avLst/>
            <a:gdLst/>
            <a:ahLst/>
            <a:cxnLst/>
            <a:rect l="l" t="t" r="r" b="b"/>
            <a:pathLst>
              <a:path w="697230" h="213360">
                <a:moveTo>
                  <a:pt x="29209" y="0"/>
                </a:moveTo>
                <a:lnTo>
                  <a:pt x="16509" y="3810"/>
                </a:lnTo>
                <a:lnTo>
                  <a:pt x="8889" y="13970"/>
                </a:lnTo>
                <a:lnTo>
                  <a:pt x="0" y="63500"/>
                </a:lnTo>
                <a:lnTo>
                  <a:pt x="695959" y="213360"/>
                </a:lnTo>
                <a:lnTo>
                  <a:pt x="697230" y="204470"/>
                </a:lnTo>
                <a:lnTo>
                  <a:pt x="694689" y="190500"/>
                </a:lnTo>
                <a:lnTo>
                  <a:pt x="684530" y="182880"/>
                </a:lnTo>
                <a:lnTo>
                  <a:pt x="2920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35100" y="3069589"/>
            <a:ext cx="542290" cy="144780"/>
          </a:xfrm>
          <a:custGeom>
            <a:avLst/>
            <a:gdLst/>
            <a:ahLst/>
            <a:cxnLst/>
            <a:rect l="l" t="t" r="r" b="b"/>
            <a:pathLst>
              <a:path w="542289" h="144780">
                <a:moveTo>
                  <a:pt x="21590" y="0"/>
                </a:moveTo>
                <a:lnTo>
                  <a:pt x="8890" y="3810"/>
                </a:lnTo>
                <a:lnTo>
                  <a:pt x="1269" y="13970"/>
                </a:lnTo>
                <a:lnTo>
                  <a:pt x="0" y="29210"/>
                </a:lnTo>
                <a:lnTo>
                  <a:pt x="542289" y="144780"/>
                </a:lnTo>
                <a:lnTo>
                  <a:pt x="2159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51610" y="3056889"/>
            <a:ext cx="335280" cy="120650"/>
          </a:xfrm>
          <a:custGeom>
            <a:avLst/>
            <a:gdLst/>
            <a:ahLst/>
            <a:cxnLst/>
            <a:rect l="l" t="t" r="r" b="b"/>
            <a:pathLst>
              <a:path w="335280" h="120650">
                <a:moveTo>
                  <a:pt x="8890" y="0"/>
                </a:moveTo>
                <a:lnTo>
                  <a:pt x="0" y="27939"/>
                </a:lnTo>
                <a:lnTo>
                  <a:pt x="21590" y="33020"/>
                </a:lnTo>
                <a:lnTo>
                  <a:pt x="41909" y="39370"/>
                </a:lnTo>
                <a:lnTo>
                  <a:pt x="60959" y="45720"/>
                </a:lnTo>
                <a:lnTo>
                  <a:pt x="82550" y="52070"/>
                </a:lnTo>
                <a:lnTo>
                  <a:pt x="102870" y="55880"/>
                </a:lnTo>
                <a:lnTo>
                  <a:pt x="143509" y="68580"/>
                </a:lnTo>
                <a:lnTo>
                  <a:pt x="163830" y="73660"/>
                </a:lnTo>
                <a:lnTo>
                  <a:pt x="185420" y="80010"/>
                </a:lnTo>
                <a:lnTo>
                  <a:pt x="204470" y="86360"/>
                </a:lnTo>
                <a:lnTo>
                  <a:pt x="224790" y="92710"/>
                </a:lnTo>
                <a:lnTo>
                  <a:pt x="245109" y="96520"/>
                </a:lnTo>
                <a:lnTo>
                  <a:pt x="266700" y="102870"/>
                </a:lnTo>
                <a:lnTo>
                  <a:pt x="285750" y="109220"/>
                </a:lnTo>
                <a:lnTo>
                  <a:pt x="307340" y="115570"/>
                </a:lnTo>
                <a:lnTo>
                  <a:pt x="326390" y="120650"/>
                </a:lnTo>
                <a:lnTo>
                  <a:pt x="335279" y="91439"/>
                </a:lnTo>
                <a:lnTo>
                  <a:pt x="314959" y="86360"/>
                </a:lnTo>
                <a:lnTo>
                  <a:pt x="294640" y="78739"/>
                </a:lnTo>
                <a:lnTo>
                  <a:pt x="274320" y="73660"/>
                </a:lnTo>
                <a:lnTo>
                  <a:pt x="252729" y="68580"/>
                </a:lnTo>
                <a:lnTo>
                  <a:pt x="212090" y="55880"/>
                </a:lnTo>
                <a:lnTo>
                  <a:pt x="193040" y="52070"/>
                </a:lnTo>
                <a:lnTo>
                  <a:pt x="171450" y="45720"/>
                </a:lnTo>
                <a:lnTo>
                  <a:pt x="130809" y="33020"/>
                </a:lnTo>
                <a:lnTo>
                  <a:pt x="111759" y="26670"/>
                </a:lnTo>
                <a:lnTo>
                  <a:pt x="90170" y="22860"/>
                </a:lnTo>
                <a:lnTo>
                  <a:pt x="29209" y="3810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78000" y="3148329"/>
            <a:ext cx="337820" cy="120650"/>
          </a:xfrm>
          <a:custGeom>
            <a:avLst/>
            <a:gdLst/>
            <a:ahLst/>
            <a:cxnLst/>
            <a:rect l="l" t="t" r="r" b="b"/>
            <a:pathLst>
              <a:path w="337819" h="120650">
                <a:moveTo>
                  <a:pt x="8889" y="0"/>
                </a:moveTo>
                <a:lnTo>
                  <a:pt x="0" y="29210"/>
                </a:lnTo>
                <a:lnTo>
                  <a:pt x="21589" y="34290"/>
                </a:lnTo>
                <a:lnTo>
                  <a:pt x="41910" y="40640"/>
                </a:lnTo>
                <a:lnTo>
                  <a:pt x="63500" y="45720"/>
                </a:lnTo>
                <a:lnTo>
                  <a:pt x="82550" y="50800"/>
                </a:lnTo>
                <a:lnTo>
                  <a:pt x="104139" y="57150"/>
                </a:lnTo>
                <a:lnTo>
                  <a:pt x="123189" y="63500"/>
                </a:lnTo>
                <a:lnTo>
                  <a:pt x="146050" y="69850"/>
                </a:lnTo>
                <a:lnTo>
                  <a:pt x="165100" y="73660"/>
                </a:lnTo>
                <a:lnTo>
                  <a:pt x="185419" y="80010"/>
                </a:lnTo>
                <a:lnTo>
                  <a:pt x="207010" y="85090"/>
                </a:lnTo>
                <a:lnTo>
                  <a:pt x="227330" y="91440"/>
                </a:lnTo>
                <a:lnTo>
                  <a:pt x="247650" y="96520"/>
                </a:lnTo>
                <a:lnTo>
                  <a:pt x="267969" y="102870"/>
                </a:lnTo>
                <a:lnTo>
                  <a:pt x="288289" y="107950"/>
                </a:lnTo>
                <a:lnTo>
                  <a:pt x="308610" y="114300"/>
                </a:lnTo>
                <a:lnTo>
                  <a:pt x="330200" y="119380"/>
                </a:lnTo>
                <a:lnTo>
                  <a:pt x="330200" y="120650"/>
                </a:lnTo>
                <a:lnTo>
                  <a:pt x="336364" y="89827"/>
                </a:lnTo>
                <a:lnTo>
                  <a:pt x="316230" y="85090"/>
                </a:lnTo>
                <a:lnTo>
                  <a:pt x="297180" y="78740"/>
                </a:lnTo>
                <a:lnTo>
                  <a:pt x="275589" y="73660"/>
                </a:lnTo>
                <a:lnTo>
                  <a:pt x="256539" y="66040"/>
                </a:lnTo>
                <a:lnTo>
                  <a:pt x="234950" y="62230"/>
                </a:lnTo>
                <a:lnTo>
                  <a:pt x="214630" y="55880"/>
                </a:lnTo>
                <a:lnTo>
                  <a:pt x="194310" y="50800"/>
                </a:lnTo>
                <a:lnTo>
                  <a:pt x="173989" y="43180"/>
                </a:lnTo>
                <a:lnTo>
                  <a:pt x="151130" y="36830"/>
                </a:lnTo>
                <a:lnTo>
                  <a:pt x="132080" y="34290"/>
                </a:lnTo>
                <a:lnTo>
                  <a:pt x="111760" y="26670"/>
                </a:lnTo>
                <a:lnTo>
                  <a:pt x="90169" y="22860"/>
                </a:lnTo>
                <a:lnTo>
                  <a:pt x="71119" y="16510"/>
                </a:lnTo>
                <a:lnTo>
                  <a:pt x="50800" y="10160"/>
                </a:lnTo>
                <a:lnTo>
                  <a:pt x="29210" y="3810"/>
                </a:lnTo>
                <a:lnTo>
                  <a:pt x="8889" y="0"/>
                </a:lnTo>
                <a:close/>
              </a:path>
              <a:path w="337819" h="120650">
                <a:moveTo>
                  <a:pt x="336550" y="88900"/>
                </a:moveTo>
                <a:lnTo>
                  <a:pt x="336364" y="89827"/>
                </a:lnTo>
                <a:lnTo>
                  <a:pt x="337819" y="90170"/>
                </a:lnTo>
                <a:lnTo>
                  <a:pt x="336550" y="88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34539" y="3237229"/>
            <a:ext cx="105410" cy="407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697989" y="3556000"/>
            <a:ext cx="339090" cy="88900"/>
          </a:xfrm>
          <a:custGeom>
            <a:avLst/>
            <a:gdLst/>
            <a:ahLst/>
            <a:cxnLst/>
            <a:rect l="l" t="t" r="r" b="b"/>
            <a:pathLst>
              <a:path w="339089" h="88900">
                <a:moveTo>
                  <a:pt x="3810" y="0"/>
                </a:moveTo>
                <a:lnTo>
                  <a:pt x="0" y="30479"/>
                </a:lnTo>
                <a:lnTo>
                  <a:pt x="20320" y="35560"/>
                </a:lnTo>
                <a:lnTo>
                  <a:pt x="41910" y="38100"/>
                </a:lnTo>
                <a:lnTo>
                  <a:pt x="63500" y="43179"/>
                </a:lnTo>
                <a:lnTo>
                  <a:pt x="83820" y="45720"/>
                </a:lnTo>
                <a:lnTo>
                  <a:pt x="148590" y="57150"/>
                </a:lnTo>
                <a:lnTo>
                  <a:pt x="167640" y="59689"/>
                </a:lnTo>
                <a:lnTo>
                  <a:pt x="189230" y="62230"/>
                </a:lnTo>
                <a:lnTo>
                  <a:pt x="210820" y="67310"/>
                </a:lnTo>
                <a:lnTo>
                  <a:pt x="231140" y="69850"/>
                </a:lnTo>
                <a:lnTo>
                  <a:pt x="251460" y="74930"/>
                </a:lnTo>
                <a:lnTo>
                  <a:pt x="273050" y="77469"/>
                </a:lnTo>
                <a:lnTo>
                  <a:pt x="294640" y="82550"/>
                </a:lnTo>
                <a:lnTo>
                  <a:pt x="314960" y="85089"/>
                </a:lnTo>
                <a:lnTo>
                  <a:pt x="336550" y="88900"/>
                </a:lnTo>
                <a:lnTo>
                  <a:pt x="339090" y="58419"/>
                </a:lnTo>
                <a:lnTo>
                  <a:pt x="320040" y="53339"/>
                </a:lnTo>
                <a:lnTo>
                  <a:pt x="298450" y="50800"/>
                </a:lnTo>
                <a:lnTo>
                  <a:pt x="276860" y="45720"/>
                </a:lnTo>
                <a:lnTo>
                  <a:pt x="256540" y="43179"/>
                </a:lnTo>
                <a:lnTo>
                  <a:pt x="234950" y="39370"/>
                </a:lnTo>
                <a:lnTo>
                  <a:pt x="214630" y="36829"/>
                </a:lnTo>
                <a:lnTo>
                  <a:pt x="193040" y="31750"/>
                </a:lnTo>
                <a:lnTo>
                  <a:pt x="151130" y="26670"/>
                </a:lnTo>
                <a:lnTo>
                  <a:pt x="130810" y="21589"/>
                </a:lnTo>
                <a:lnTo>
                  <a:pt x="109220" y="19050"/>
                </a:lnTo>
                <a:lnTo>
                  <a:pt x="88900" y="13970"/>
                </a:lnTo>
                <a:lnTo>
                  <a:pt x="67310" y="11429"/>
                </a:lnTo>
                <a:lnTo>
                  <a:pt x="46990" y="6350"/>
                </a:lnTo>
                <a:lnTo>
                  <a:pt x="25400" y="3810"/>
                </a:lnTo>
                <a:lnTo>
                  <a:pt x="38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65250" y="3498850"/>
            <a:ext cx="336550" cy="87630"/>
          </a:xfrm>
          <a:custGeom>
            <a:avLst/>
            <a:gdLst/>
            <a:ahLst/>
            <a:cxnLst/>
            <a:rect l="l" t="t" r="r" b="b"/>
            <a:pathLst>
              <a:path w="336550" h="87629">
                <a:moveTo>
                  <a:pt x="5080" y="0"/>
                </a:moveTo>
                <a:lnTo>
                  <a:pt x="3809" y="0"/>
                </a:lnTo>
                <a:lnTo>
                  <a:pt x="1269" y="31750"/>
                </a:lnTo>
                <a:lnTo>
                  <a:pt x="0" y="31750"/>
                </a:lnTo>
                <a:lnTo>
                  <a:pt x="21590" y="34289"/>
                </a:lnTo>
                <a:lnTo>
                  <a:pt x="41909" y="38100"/>
                </a:lnTo>
                <a:lnTo>
                  <a:pt x="63500" y="41910"/>
                </a:lnTo>
                <a:lnTo>
                  <a:pt x="83819" y="45720"/>
                </a:lnTo>
                <a:lnTo>
                  <a:pt x="105409" y="49529"/>
                </a:lnTo>
                <a:lnTo>
                  <a:pt x="124459" y="52070"/>
                </a:lnTo>
                <a:lnTo>
                  <a:pt x="146050" y="57150"/>
                </a:lnTo>
                <a:lnTo>
                  <a:pt x="166369" y="59689"/>
                </a:lnTo>
                <a:lnTo>
                  <a:pt x="209550" y="67310"/>
                </a:lnTo>
                <a:lnTo>
                  <a:pt x="250190" y="74929"/>
                </a:lnTo>
                <a:lnTo>
                  <a:pt x="292100" y="80010"/>
                </a:lnTo>
                <a:lnTo>
                  <a:pt x="312419" y="85089"/>
                </a:lnTo>
                <a:lnTo>
                  <a:pt x="332739" y="87629"/>
                </a:lnTo>
                <a:lnTo>
                  <a:pt x="336550" y="57150"/>
                </a:lnTo>
                <a:lnTo>
                  <a:pt x="295910" y="49529"/>
                </a:lnTo>
                <a:lnTo>
                  <a:pt x="274319" y="46989"/>
                </a:lnTo>
                <a:lnTo>
                  <a:pt x="233680" y="39370"/>
                </a:lnTo>
                <a:lnTo>
                  <a:pt x="212090" y="35560"/>
                </a:lnTo>
                <a:lnTo>
                  <a:pt x="193040" y="33020"/>
                </a:lnTo>
                <a:lnTo>
                  <a:pt x="171450" y="27939"/>
                </a:lnTo>
                <a:lnTo>
                  <a:pt x="149859" y="25400"/>
                </a:lnTo>
                <a:lnTo>
                  <a:pt x="129540" y="21589"/>
                </a:lnTo>
                <a:lnTo>
                  <a:pt x="107950" y="17779"/>
                </a:lnTo>
                <a:lnTo>
                  <a:pt x="87630" y="15239"/>
                </a:lnTo>
                <a:lnTo>
                  <a:pt x="67309" y="11429"/>
                </a:lnTo>
                <a:lnTo>
                  <a:pt x="24130" y="3810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39850" y="3054350"/>
            <a:ext cx="120650" cy="47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46530" y="3111500"/>
            <a:ext cx="642620" cy="205740"/>
          </a:xfrm>
          <a:custGeom>
            <a:avLst/>
            <a:gdLst/>
            <a:ahLst/>
            <a:cxnLst/>
            <a:rect l="l" t="t" r="r" b="b"/>
            <a:pathLst>
              <a:path w="642619" h="205739">
                <a:moveTo>
                  <a:pt x="7619" y="0"/>
                </a:moveTo>
                <a:lnTo>
                  <a:pt x="0" y="41910"/>
                </a:lnTo>
                <a:lnTo>
                  <a:pt x="636269" y="205739"/>
                </a:lnTo>
                <a:lnTo>
                  <a:pt x="642619" y="168910"/>
                </a:lnTo>
                <a:lnTo>
                  <a:pt x="76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55284" y="2816225"/>
            <a:ext cx="2296160" cy="127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00045" y="2820035"/>
            <a:ext cx="2048510" cy="1264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79880" y="2838450"/>
            <a:ext cx="270510" cy="1235710"/>
          </a:xfrm>
          <a:custGeom>
            <a:avLst/>
            <a:gdLst/>
            <a:ahLst/>
            <a:cxnLst/>
            <a:rect l="l" t="t" r="r" b="b"/>
            <a:pathLst>
              <a:path w="270510" h="1235710">
                <a:moveTo>
                  <a:pt x="270509" y="0"/>
                </a:moveTo>
                <a:lnTo>
                  <a:pt x="0" y="1235710"/>
                </a:lnTo>
              </a:path>
            </a:pathLst>
          </a:custGeom>
          <a:ln w="215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45539" y="4342129"/>
            <a:ext cx="1172845" cy="33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50" spc="-60" dirty="0">
                <a:latin typeface="Arial"/>
                <a:cs typeface="Arial"/>
              </a:rPr>
              <a:t>Single</a:t>
            </a:r>
            <a:r>
              <a:rPr sz="2050" spc="-85" dirty="0">
                <a:latin typeface="Arial"/>
                <a:cs typeface="Arial"/>
              </a:rPr>
              <a:t> </a:t>
            </a:r>
            <a:r>
              <a:rPr sz="2050" spc="-70" dirty="0">
                <a:latin typeface="Arial"/>
                <a:cs typeface="Arial"/>
              </a:rPr>
              <a:t>row</a:t>
            </a:r>
            <a:endParaRPr sz="205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227070" y="4342129"/>
            <a:ext cx="1421765" cy="9334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065" marR="5080" indent="-4445" algn="ctr">
              <a:lnSpc>
                <a:spcPct val="95300"/>
              </a:lnSpc>
              <a:spcBef>
                <a:spcPts val="215"/>
              </a:spcBef>
            </a:pPr>
            <a:r>
              <a:rPr sz="2050" spc="-65" dirty="0">
                <a:latin typeface="Arial"/>
                <a:cs typeface="Arial"/>
              </a:rPr>
              <a:t>F</a:t>
            </a:r>
            <a:r>
              <a:rPr sz="2050" spc="-70" dirty="0">
                <a:latin typeface="Arial"/>
                <a:cs typeface="Arial"/>
              </a:rPr>
              <a:t>a</a:t>
            </a:r>
            <a:r>
              <a:rPr sz="2050" spc="-60" dirty="0">
                <a:latin typeface="Arial"/>
                <a:cs typeface="Arial"/>
              </a:rPr>
              <a:t>c</a:t>
            </a:r>
            <a:r>
              <a:rPr sz="2050" spc="-75" dirty="0">
                <a:latin typeface="Arial"/>
                <a:cs typeface="Arial"/>
              </a:rPr>
              <a:t>e</a:t>
            </a:r>
            <a:r>
              <a:rPr sz="2050" spc="-40" dirty="0">
                <a:latin typeface="Arial"/>
                <a:cs typeface="Arial"/>
              </a:rPr>
              <a:t>-t</a:t>
            </a:r>
            <a:r>
              <a:rPr sz="2050" spc="-60" dirty="0">
                <a:latin typeface="Arial"/>
                <a:cs typeface="Arial"/>
              </a:rPr>
              <a:t>o</a:t>
            </a:r>
            <a:r>
              <a:rPr sz="2050" spc="-45" dirty="0">
                <a:latin typeface="Arial"/>
                <a:cs typeface="Arial"/>
              </a:rPr>
              <a:t>-</a:t>
            </a:r>
            <a:r>
              <a:rPr sz="2050" spc="-20" dirty="0">
                <a:latin typeface="Arial"/>
                <a:cs typeface="Arial"/>
              </a:rPr>
              <a:t>f</a:t>
            </a:r>
            <a:r>
              <a:rPr sz="2050" spc="-70" dirty="0">
                <a:latin typeface="Arial"/>
                <a:cs typeface="Arial"/>
              </a:rPr>
              <a:t>a</a:t>
            </a:r>
            <a:r>
              <a:rPr sz="2050" spc="-50" dirty="0">
                <a:latin typeface="Arial"/>
                <a:cs typeface="Arial"/>
              </a:rPr>
              <a:t>ce  </a:t>
            </a:r>
            <a:r>
              <a:rPr sz="2050" spc="-60" dirty="0">
                <a:latin typeface="Arial"/>
                <a:cs typeface="Arial"/>
              </a:rPr>
              <a:t>ar</a:t>
            </a:r>
            <a:r>
              <a:rPr sz="2050" spc="-35" dirty="0">
                <a:latin typeface="Arial"/>
                <a:cs typeface="Arial"/>
              </a:rPr>
              <a:t>r</a:t>
            </a:r>
            <a:r>
              <a:rPr sz="2050" spc="-70" dirty="0">
                <a:latin typeface="Arial"/>
                <a:cs typeface="Arial"/>
              </a:rPr>
              <a:t>an</a:t>
            </a:r>
            <a:r>
              <a:rPr sz="2050" spc="-75" dirty="0">
                <a:latin typeface="Arial"/>
                <a:cs typeface="Arial"/>
              </a:rPr>
              <a:t>g</a:t>
            </a:r>
            <a:r>
              <a:rPr sz="2050" spc="-70" dirty="0">
                <a:latin typeface="Arial"/>
                <a:cs typeface="Arial"/>
              </a:rPr>
              <a:t>e</a:t>
            </a:r>
            <a:r>
              <a:rPr sz="2050" spc="-75" dirty="0">
                <a:latin typeface="Arial"/>
                <a:cs typeface="Arial"/>
              </a:rPr>
              <a:t>m</a:t>
            </a:r>
            <a:r>
              <a:rPr sz="2050" spc="-50" dirty="0">
                <a:latin typeface="Arial"/>
                <a:cs typeface="Arial"/>
              </a:rPr>
              <a:t>ent  </a:t>
            </a:r>
            <a:r>
              <a:rPr sz="2050" spc="-40" dirty="0">
                <a:latin typeface="Arial"/>
                <a:cs typeface="Arial"/>
              </a:rPr>
              <a:t>suffix</a:t>
            </a:r>
            <a:r>
              <a:rPr sz="2050" spc="-65" dirty="0">
                <a:latin typeface="Arial"/>
                <a:cs typeface="Arial"/>
              </a:rPr>
              <a:t> </a:t>
            </a:r>
            <a:r>
              <a:rPr sz="2050" spc="-85" dirty="0">
                <a:latin typeface="Arial"/>
                <a:cs typeface="Arial"/>
              </a:rPr>
              <a:t>DF</a:t>
            </a:r>
            <a:endParaRPr sz="205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894070" y="4342129"/>
            <a:ext cx="1458595" cy="9334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ct val="95300"/>
              </a:lnSpc>
              <a:spcBef>
                <a:spcPts val="215"/>
              </a:spcBef>
            </a:pPr>
            <a:r>
              <a:rPr sz="2050" spc="-90" dirty="0">
                <a:latin typeface="Arial"/>
                <a:cs typeface="Arial"/>
              </a:rPr>
              <a:t>B</a:t>
            </a:r>
            <a:r>
              <a:rPr sz="2050" spc="-70" dirty="0">
                <a:latin typeface="Arial"/>
                <a:cs typeface="Arial"/>
              </a:rPr>
              <a:t>a</a:t>
            </a:r>
            <a:r>
              <a:rPr sz="2050" spc="-60" dirty="0">
                <a:latin typeface="Arial"/>
                <a:cs typeface="Arial"/>
              </a:rPr>
              <a:t>ck</a:t>
            </a:r>
            <a:r>
              <a:rPr sz="2050" spc="-50" dirty="0">
                <a:latin typeface="Arial"/>
                <a:cs typeface="Arial"/>
              </a:rPr>
              <a:t>-to</a:t>
            </a:r>
            <a:r>
              <a:rPr sz="2050" spc="-55" dirty="0">
                <a:latin typeface="Arial"/>
                <a:cs typeface="Arial"/>
              </a:rPr>
              <a:t>-</a:t>
            </a:r>
            <a:r>
              <a:rPr sz="2050" spc="-60" dirty="0">
                <a:latin typeface="Arial"/>
                <a:cs typeface="Arial"/>
              </a:rPr>
              <a:t>b</a:t>
            </a:r>
            <a:r>
              <a:rPr sz="2050" spc="-70" dirty="0">
                <a:latin typeface="Arial"/>
                <a:cs typeface="Arial"/>
              </a:rPr>
              <a:t>a</a:t>
            </a:r>
            <a:r>
              <a:rPr sz="2050" spc="-45" dirty="0">
                <a:latin typeface="Arial"/>
                <a:cs typeface="Arial"/>
              </a:rPr>
              <a:t>ck  </a:t>
            </a:r>
            <a:r>
              <a:rPr sz="2050" spc="-60" dirty="0">
                <a:latin typeface="Arial"/>
                <a:cs typeface="Arial"/>
              </a:rPr>
              <a:t>arrangement  </a:t>
            </a:r>
            <a:r>
              <a:rPr sz="2050" spc="-45" dirty="0">
                <a:latin typeface="Arial"/>
                <a:cs typeface="Arial"/>
              </a:rPr>
              <a:t>suffix </a:t>
            </a:r>
            <a:r>
              <a:rPr sz="2050" spc="-90" dirty="0">
                <a:latin typeface="Arial"/>
                <a:cs typeface="Arial"/>
              </a:rPr>
              <a:t>DB</a:t>
            </a:r>
            <a:endParaRPr sz="2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1520" y="1742439"/>
            <a:ext cx="4149090" cy="4660900"/>
          </a:xfrm>
          <a:custGeom>
            <a:avLst/>
            <a:gdLst/>
            <a:ahLst/>
            <a:cxnLst/>
            <a:rect l="l" t="t" r="r" b="b"/>
            <a:pathLst>
              <a:path w="4149090" h="4660900">
                <a:moveTo>
                  <a:pt x="2075179" y="4660900"/>
                </a:moveTo>
                <a:lnTo>
                  <a:pt x="0" y="4660900"/>
                </a:lnTo>
                <a:lnTo>
                  <a:pt x="0" y="0"/>
                </a:lnTo>
                <a:lnTo>
                  <a:pt x="4149089" y="0"/>
                </a:lnTo>
                <a:lnTo>
                  <a:pt x="4149089" y="4660900"/>
                </a:lnTo>
                <a:lnTo>
                  <a:pt x="2075179" y="4660900"/>
                </a:lnTo>
                <a:close/>
              </a:path>
            </a:pathLst>
          </a:custGeom>
          <a:ln w="316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8349" y="2173749"/>
            <a:ext cx="176241" cy="180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5169" y="4250199"/>
            <a:ext cx="176241" cy="181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5169" y="5066809"/>
            <a:ext cx="176241" cy="181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5329" y="3155459"/>
            <a:ext cx="176241" cy="1787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14400" y="246379"/>
            <a:ext cx="7513320" cy="131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2420" marR="5080" indent="-2839720">
              <a:lnSpc>
                <a:spcPct val="106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Compact Aligning Roller Bearings  </a:t>
            </a:r>
            <a:r>
              <a:rPr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CAR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2775" b="1" baseline="73573" dirty="0">
                <a:solidFill>
                  <a:srgbClr val="000000"/>
                </a:solidFill>
                <a:latin typeface="Times New Roman"/>
                <a:cs typeface="Times New Roman"/>
              </a:rPr>
              <a:t>TM</a:t>
            </a:r>
            <a:endParaRPr sz="2775" baseline="73573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9259" y="2453639"/>
            <a:ext cx="3642360" cy="337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69840" y="2136140"/>
            <a:ext cx="3461385" cy="380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26289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Safer, </a:t>
            </a:r>
            <a:r>
              <a:rPr sz="2000" b="1" dirty="0">
                <a:latin typeface="Times New Roman"/>
                <a:cs typeface="Times New Roman"/>
              </a:rPr>
              <a:t>more </a:t>
            </a:r>
            <a:r>
              <a:rPr sz="2000" b="1" spc="-5" dirty="0">
                <a:latin typeface="Times New Roman"/>
                <a:cs typeface="Times New Roman"/>
              </a:rPr>
              <a:t>optimized design  Increased service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life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27305" marR="508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Lower running </a:t>
            </a:r>
            <a:r>
              <a:rPr sz="2000" b="1" dirty="0">
                <a:latin typeface="Times New Roman"/>
                <a:cs typeface="Times New Roman"/>
              </a:rPr>
              <a:t>temperature  </a:t>
            </a:r>
            <a:r>
              <a:rPr sz="2000" b="1" spc="-5" dirty="0">
                <a:latin typeface="Times New Roman"/>
                <a:cs typeface="Times New Roman"/>
              </a:rPr>
              <a:t>Lower vibration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5" dirty="0">
                <a:latin typeface="Times New Roman"/>
                <a:cs typeface="Times New Roman"/>
              </a:rPr>
              <a:t>noise level  </a:t>
            </a:r>
            <a:r>
              <a:rPr sz="2000" b="1" dirty="0">
                <a:latin typeface="Times New Roman"/>
                <a:cs typeface="Times New Roman"/>
              </a:rPr>
              <a:t>Extended maintenance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interval</a:t>
            </a:r>
            <a:endParaRPr sz="2000">
              <a:latin typeface="Times New Roman"/>
              <a:cs typeface="Times New Roman"/>
            </a:endParaRPr>
          </a:p>
          <a:p>
            <a:pPr marL="12700" marR="650875">
              <a:lnSpc>
                <a:spcPct val="100000"/>
              </a:lnSpc>
              <a:spcBef>
                <a:spcPts val="1639"/>
              </a:spcBef>
            </a:pPr>
            <a:r>
              <a:rPr sz="2000" b="1" spc="-5" dirty="0">
                <a:latin typeface="Times New Roman"/>
                <a:cs typeface="Times New Roman"/>
              </a:rPr>
              <a:t>Higher </a:t>
            </a:r>
            <a:r>
              <a:rPr sz="2000" b="1" dirty="0">
                <a:latin typeface="Times New Roman"/>
                <a:cs typeface="Times New Roman"/>
              </a:rPr>
              <a:t>axial </a:t>
            </a:r>
            <a:r>
              <a:rPr sz="2000" b="1" spc="-5" dirty="0">
                <a:latin typeface="Times New Roman"/>
                <a:cs typeface="Times New Roman"/>
              </a:rPr>
              <a:t>clearence  </a:t>
            </a:r>
            <a:r>
              <a:rPr sz="2000" b="1" dirty="0">
                <a:latin typeface="Times New Roman"/>
                <a:cs typeface="Times New Roman"/>
              </a:rPr>
              <a:t>No </a:t>
            </a:r>
            <a:r>
              <a:rPr sz="2000" b="1" spc="-5" dirty="0">
                <a:latin typeface="Times New Roman"/>
                <a:cs typeface="Times New Roman"/>
              </a:rPr>
              <a:t>internal Friction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force</a:t>
            </a:r>
            <a:endParaRPr sz="2000">
              <a:latin typeface="Times New Roman"/>
              <a:cs typeface="Times New Roman"/>
            </a:endParaRPr>
          </a:p>
          <a:p>
            <a:pPr marL="26670" marR="1993900">
              <a:lnSpc>
                <a:spcPct val="100000"/>
              </a:lnSpc>
              <a:spcBef>
                <a:spcPts val="1830"/>
              </a:spcBef>
            </a:pPr>
            <a:r>
              <a:rPr sz="2000" b="1" dirty="0">
                <a:latin typeface="Times New Roman"/>
                <a:cs typeface="Times New Roman"/>
              </a:rPr>
              <a:t>Longer </a:t>
            </a:r>
            <a:r>
              <a:rPr sz="2000" b="1" spc="-10" dirty="0">
                <a:latin typeface="Times New Roman"/>
                <a:cs typeface="Times New Roman"/>
              </a:rPr>
              <a:t>life  </a:t>
            </a:r>
            <a:r>
              <a:rPr sz="2000" b="1" spc="-5" dirty="0">
                <a:latin typeface="Times New Roman"/>
                <a:cs typeface="Times New Roman"/>
              </a:rPr>
              <a:t>Higher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speed</a:t>
            </a:r>
            <a:endParaRPr sz="20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Downsizing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possibility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79190" y="1968500"/>
            <a:ext cx="1756410" cy="3774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04389" y="501827"/>
            <a:ext cx="4953000" cy="121602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R="67310" algn="ctr">
              <a:lnSpc>
                <a:spcPct val="100000"/>
              </a:lnSpc>
              <a:spcBef>
                <a:spcPts val="765"/>
              </a:spcBef>
              <a:tabLst>
                <a:tab pos="1985645" algn="l"/>
              </a:tabLst>
            </a:pPr>
            <a:r>
              <a:rPr sz="4050" b="1" spc="-105" dirty="0">
                <a:solidFill>
                  <a:srgbClr val="0000FF"/>
                </a:solidFill>
                <a:latin typeface="Times New Roman"/>
                <a:cs typeface="Times New Roman"/>
              </a:rPr>
              <a:t>CARB</a:t>
            </a:r>
            <a:r>
              <a:rPr sz="3375" b="1" spc="-157" baseline="39506" dirty="0">
                <a:solidFill>
                  <a:srgbClr val="0000FF"/>
                </a:solidFill>
                <a:latin typeface="Times New Roman"/>
                <a:cs typeface="Times New Roman"/>
              </a:rPr>
              <a:t>TM	</a:t>
            </a:r>
            <a:r>
              <a:rPr sz="4050" b="1" spc="-70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4050"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4050" b="1" spc="-110" dirty="0">
                <a:solidFill>
                  <a:srgbClr val="0000FF"/>
                </a:solidFill>
                <a:latin typeface="Times New Roman"/>
                <a:cs typeface="Times New Roman"/>
              </a:rPr>
              <a:t>Bearing</a:t>
            </a:r>
            <a:endParaRPr sz="4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4200" b="1" spc="-120" baseline="1984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800" spc="-80" dirty="0">
                <a:solidFill>
                  <a:srgbClr val="000000"/>
                </a:solidFill>
              </a:rPr>
              <a:t>ompact </a:t>
            </a:r>
            <a:r>
              <a:rPr sz="4200" b="1" spc="-112" baseline="1984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spc="-75" dirty="0">
                <a:solidFill>
                  <a:srgbClr val="000000"/>
                </a:solidFill>
              </a:rPr>
              <a:t>ligning </a:t>
            </a:r>
            <a:r>
              <a:rPr sz="4200" b="1" spc="-89" baseline="1984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800" spc="-60" dirty="0">
                <a:solidFill>
                  <a:srgbClr val="000000"/>
                </a:solidFill>
              </a:rPr>
              <a:t>oller</a:t>
            </a:r>
            <a:r>
              <a:rPr sz="2800" spc="35" dirty="0">
                <a:solidFill>
                  <a:srgbClr val="000000"/>
                </a:solidFill>
              </a:rPr>
              <a:t> </a:t>
            </a:r>
            <a:r>
              <a:rPr sz="4200" b="1" spc="-112" baseline="1984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2800" spc="-75" dirty="0">
                <a:solidFill>
                  <a:srgbClr val="000000"/>
                </a:solidFill>
              </a:rPr>
              <a:t>earing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2489" y="3009900"/>
            <a:ext cx="7449820" cy="1699260"/>
          </a:xfrm>
          <a:prstGeom prst="rect">
            <a:avLst/>
          </a:prstGeom>
          <a:ln w="64769">
            <a:solidFill>
              <a:srgbClr val="0000FF"/>
            </a:solidFill>
          </a:ln>
        </p:spPr>
        <p:txBody>
          <a:bodyPr vert="horz" wrap="square" lIns="0" tIns="25146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980"/>
              </a:spcBef>
            </a:pPr>
            <a:r>
              <a:rPr sz="3000" spc="1739" baseline="4166" dirty="0">
                <a:solidFill>
                  <a:srgbClr val="FF0000"/>
                </a:solidFill>
                <a:latin typeface="Symbol"/>
                <a:cs typeface="Symbol"/>
              </a:rPr>
              <a:t></a:t>
            </a:r>
            <a:r>
              <a:rPr sz="3000" spc="157" baseline="416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Arial"/>
                <a:cs typeface="Arial"/>
              </a:rPr>
              <a:t>Self-aligning </a:t>
            </a:r>
            <a:r>
              <a:rPr sz="2000" b="1" spc="-45" dirty="0">
                <a:latin typeface="Arial"/>
                <a:cs typeface="Arial"/>
              </a:rPr>
              <a:t>as spherical </a:t>
            </a:r>
            <a:r>
              <a:rPr sz="2000" b="1" spc="-40" dirty="0">
                <a:latin typeface="Arial"/>
                <a:cs typeface="Arial"/>
              </a:rPr>
              <a:t>roller </a:t>
            </a:r>
            <a:r>
              <a:rPr sz="2000" b="1" spc="-45" dirty="0">
                <a:latin typeface="Arial"/>
                <a:cs typeface="Arial"/>
              </a:rPr>
              <a:t>bearing</a:t>
            </a:r>
            <a:endParaRPr sz="2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790"/>
              </a:spcBef>
            </a:pPr>
            <a:r>
              <a:rPr sz="3000" spc="1739" baseline="2777" dirty="0">
                <a:solidFill>
                  <a:srgbClr val="FF0000"/>
                </a:solidFill>
                <a:latin typeface="Symbol"/>
                <a:cs typeface="Symbol"/>
              </a:rPr>
              <a:t></a:t>
            </a:r>
            <a:r>
              <a:rPr sz="3000" spc="135" baseline="277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latin typeface="Arial"/>
                <a:cs typeface="Arial"/>
              </a:rPr>
              <a:t>Permits </a:t>
            </a:r>
            <a:r>
              <a:rPr sz="2000" b="1" spc="-40" dirty="0">
                <a:latin typeface="Arial"/>
                <a:cs typeface="Arial"/>
              </a:rPr>
              <a:t>axial </a:t>
            </a:r>
            <a:r>
              <a:rPr sz="2000" b="1" spc="-45" dirty="0">
                <a:latin typeface="Arial"/>
                <a:cs typeface="Arial"/>
              </a:rPr>
              <a:t>displacements </a:t>
            </a:r>
            <a:r>
              <a:rPr sz="2000" b="1" spc="-35" dirty="0">
                <a:latin typeface="Arial"/>
                <a:cs typeface="Arial"/>
              </a:rPr>
              <a:t>like </a:t>
            </a:r>
            <a:r>
              <a:rPr sz="2000" b="1" spc="-40" dirty="0">
                <a:latin typeface="Arial"/>
                <a:cs typeface="Arial"/>
              </a:rPr>
              <a:t>a cylindrical roller </a:t>
            </a:r>
            <a:r>
              <a:rPr sz="2000" b="1" spc="-45" dirty="0">
                <a:latin typeface="Arial"/>
                <a:cs typeface="Arial"/>
              </a:rPr>
              <a:t>bearing</a:t>
            </a:r>
            <a:endParaRPr sz="20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810"/>
              </a:spcBef>
            </a:pPr>
            <a:r>
              <a:rPr sz="3000" spc="1739" baseline="4166" dirty="0">
                <a:solidFill>
                  <a:srgbClr val="FF0000"/>
                </a:solidFill>
                <a:latin typeface="Symbol"/>
                <a:cs typeface="Symbol"/>
              </a:rPr>
              <a:t></a:t>
            </a:r>
            <a:r>
              <a:rPr sz="3000" spc="157" baseline="416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latin typeface="Arial"/>
                <a:cs typeface="Arial"/>
              </a:rPr>
              <a:t>Compact </a:t>
            </a:r>
            <a:r>
              <a:rPr sz="2000" b="1" spc="-45" dirty="0">
                <a:latin typeface="Arial"/>
                <a:cs typeface="Arial"/>
              </a:rPr>
              <a:t>as </a:t>
            </a:r>
            <a:r>
              <a:rPr sz="2000" b="1" spc="-40" dirty="0">
                <a:latin typeface="Arial"/>
                <a:cs typeface="Arial"/>
              </a:rPr>
              <a:t>a </a:t>
            </a:r>
            <a:r>
              <a:rPr sz="2000" b="1" spc="-45" dirty="0">
                <a:latin typeface="Arial"/>
                <a:cs typeface="Arial"/>
              </a:rPr>
              <a:t>needle </a:t>
            </a:r>
            <a:r>
              <a:rPr sz="2000" b="1" spc="-35" dirty="0">
                <a:latin typeface="Arial"/>
                <a:cs typeface="Arial"/>
              </a:rPr>
              <a:t>roller </a:t>
            </a:r>
            <a:r>
              <a:rPr sz="2000" b="1" spc="-45" dirty="0">
                <a:latin typeface="Arial"/>
                <a:cs typeface="Arial"/>
              </a:rPr>
              <a:t>bearing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81629" y="618490"/>
            <a:ext cx="3380104" cy="6032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8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Thrust</a:t>
            </a:r>
            <a:r>
              <a:rPr sz="38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bearings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08519" y="5110479"/>
            <a:ext cx="0" cy="193040"/>
          </a:xfrm>
          <a:custGeom>
            <a:avLst/>
            <a:gdLst/>
            <a:ahLst/>
            <a:cxnLst/>
            <a:rect l="l" t="t" r="r" b="b"/>
            <a:pathLst>
              <a:path h="193039">
                <a:moveTo>
                  <a:pt x="0" y="0"/>
                </a:moveTo>
                <a:lnTo>
                  <a:pt x="0" y="19304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4929" y="532510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35120" y="5325109"/>
            <a:ext cx="0" cy="237490"/>
          </a:xfrm>
          <a:custGeom>
            <a:avLst/>
            <a:gdLst/>
            <a:ahLst/>
            <a:cxnLst/>
            <a:rect l="l" t="t" r="r" b="b"/>
            <a:pathLst>
              <a:path h="237489">
                <a:moveTo>
                  <a:pt x="0" y="0"/>
                </a:moveTo>
                <a:lnTo>
                  <a:pt x="0" y="23748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79900" y="5290820"/>
            <a:ext cx="0" cy="275590"/>
          </a:xfrm>
          <a:custGeom>
            <a:avLst/>
            <a:gdLst/>
            <a:ahLst/>
            <a:cxnLst/>
            <a:rect l="l" t="t" r="r" b="b"/>
            <a:pathLst>
              <a:path h="275589">
                <a:moveTo>
                  <a:pt x="0" y="0"/>
                </a:moveTo>
                <a:lnTo>
                  <a:pt x="0" y="27558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82490" y="5287009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2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5050" y="5287009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2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9050" y="5287009"/>
            <a:ext cx="0" cy="278130"/>
          </a:xfrm>
          <a:custGeom>
            <a:avLst/>
            <a:gdLst/>
            <a:ahLst/>
            <a:cxnLst/>
            <a:rect l="l" t="t" r="r" b="b"/>
            <a:pathLst>
              <a:path h="278129">
                <a:moveTo>
                  <a:pt x="0" y="0"/>
                </a:moveTo>
                <a:lnTo>
                  <a:pt x="0" y="27812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79900" y="4495800"/>
            <a:ext cx="402590" cy="783590"/>
          </a:xfrm>
          <a:custGeom>
            <a:avLst/>
            <a:gdLst/>
            <a:ahLst/>
            <a:cxnLst/>
            <a:rect l="l" t="t" r="r" b="b"/>
            <a:pathLst>
              <a:path w="402589" h="783589">
                <a:moveTo>
                  <a:pt x="0" y="0"/>
                </a:moveTo>
                <a:lnTo>
                  <a:pt x="0" y="783590"/>
                </a:lnTo>
                <a:lnTo>
                  <a:pt x="402589" y="783590"/>
                </a:lnTo>
                <a:lnTo>
                  <a:pt x="402589" y="0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79900" y="4495800"/>
            <a:ext cx="402590" cy="783590"/>
          </a:xfrm>
          <a:custGeom>
            <a:avLst/>
            <a:gdLst/>
            <a:ahLst/>
            <a:cxnLst/>
            <a:rect l="l" t="t" r="r" b="b"/>
            <a:pathLst>
              <a:path w="402589" h="783589">
                <a:moveTo>
                  <a:pt x="0" y="0"/>
                </a:moveTo>
                <a:lnTo>
                  <a:pt x="0" y="783590"/>
                </a:lnTo>
                <a:lnTo>
                  <a:pt x="402589" y="783590"/>
                </a:lnTo>
                <a:lnTo>
                  <a:pt x="402589" y="0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6320" y="4456429"/>
            <a:ext cx="252729" cy="830580"/>
          </a:xfrm>
          <a:custGeom>
            <a:avLst/>
            <a:gdLst/>
            <a:ahLst/>
            <a:cxnLst/>
            <a:rect l="l" t="t" r="r" b="b"/>
            <a:pathLst>
              <a:path w="252729" h="830579">
                <a:moveTo>
                  <a:pt x="223519" y="0"/>
                </a:moveTo>
                <a:lnTo>
                  <a:pt x="27939" y="0"/>
                </a:lnTo>
                <a:lnTo>
                  <a:pt x="8889" y="6350"/>
                </a:lnTo>
                <a:lnTo>
                  <a:pt x="0" y="25400"/>
                </a:lnTo>
                <a:lnTo>
                  <a:pt x="0" y="805180"/>
                </a:lnTo>
                <a:lnTo>
                  <a:pt x="7619" y="821690"/>
                </a:lnTo>
                <a:lnTo>
                  <a:pt x="27939" y="830580"/>
                </a:lnTo>
                <a:lnTo>
                  <a:pt x="223519" y="830580"/>
                </a:lnTo>
                <a:lnTo>
                  <a:pt x="243839" y="824230"/>
                </a:lnTo>
                <a:lnTo>
                  <a:pt x="252729" y="805180"/>
                </a:lnTo>
                <a:lnTo>
                  <a:pt x="252729" y="25400"/>
                </a:lnTo>
                <a:lnTo>
                  <a:pt x="243839" y="8890"/>
                </a:lnTo>
                <a:lnTo>
                  <a:pt x="22351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46320" y="4456429"/>
            <a:ext cx="252729" cy="830580"/>
          </a:xfrm>
          <a:custGeom>
            <a:avLst/>
            <a:gdLst/>
            <a:ahLst/>
            <a:cxnLst/>
            <a:rect l="l" t="t" r="r" b="b"/>
            <a:pathLst>
              <a:path w="252729" h="830579">
                <a:moveTo>
                  <a:pt x="0" y="25400"/>
                </a:moveTo>
                <a:lnTo>
                  <a:pt x="0" y="805180"/>
                </a:lnTo>
                <a:lnTo>
                  <a:pt x="7619" y="821690"/>
                </a:lnTo>
                <a:lnTo>
                  <a:pt x="27939" y="830580"/>
                </a:lnTo>
                <a:lnTo>
                  <a:pt x="223519" y="830580"/>
                </a:lnTo>
                <a:lnTo>
                  <a:pt x="243839" y="824230"/>
                </a:lnTo>
                <a:lnTo>
                  <a:pt x="252729" y="805180"/>
                </a:lnTo>
                <a:lnTo>
                  <a:pt x="252729" y="25400"/>
                </a:lnTo>
                <a:lnTo>
                  <a:pt x="243839" y="8890"/>
                </a:lnTo>
                <a:lnTo>
                  <a:pt x="223519" y="0"/>
                </a:lnTo>
                <a:lnTo>
                  <a:pt x="27939" y="0"/>
                </a:lnTo>
                <a:lnTo>
                  <a:pt x="8889" y="6350"/>
                </a:lnTo>
                <a:lnTo>
                  <a:pt x="0" y="254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0279" y="4594859"/>
            <a:ext cx="64769" cy="599440"/>
          </a:xfrm>
          <a:custGeom>
            <a:avLst/>
            <a:gdLst/>
            <a:ahLst/>
            <a:cxnLst/>
            <a:rect l="l" t="t" r="r" b="b"/>
            <a:pathLst>
              <a:path w="64770" h="599439">
                <a:moveTo>
                  <a:pt x="20320" y="0"/>
                </a:moveTo>
                <a:lnTo>
                  <a:pt x="0" y="0"/>
                </a:lnTo>
                <a:lnTo>
                  <a:pt x="0" y="599439"/>
                </a:lnTo>
                <a:lnTo>
                  <a:pt x="20320" y="599439"/>
                </a:lnTo>
                <a:lnTo>
                  <a:pt x="52070" y="589279"/>
                </a:lnTo>
                <a:lnTo>
                  <a:pt x="64770" y="562609"/>
                </a:lnTo>
                <a:lnTo>
                  <a:pt x="64770" y="36829"/>
                </a:lnTo>
                <a:lnTo>
                  <a:pt x="62230" y="22859"/>
                </a:lnTo>
                <a:lnTo>
                  <a:pt x="53340" y="10159"/>
                </a:lnTo>
                <a:lnTo>
                  <a:pt x="20320" y="0"/>
                </a:lnTo>
                <a:close/>
              </a:path>
            </a:pathLst>
          </a:custGeom>
          <a:solidFill>
            <a:srgbClr val="3131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44720" y="4594859"/>
            <a:ext cx="72390" cy="599440"/>
          </a:xfrm>
          <a:custGeom>
            <a:avLst/>
            <a:gdLst/>
            <a:ahLst/>
            <a:cxnLst/>
            <a:rect l="l" t="t" r="r" b="b"/>
            <a:pathLst>
              <a:path w="72389" h="599439">
                <a:moveTo>
                  <a:pt x="55879" y="0"/>
                </a:moveTo>
                <a:lnTo>
                  <a:pt x="0" y="0"/>
                </a:lnTo>
                <a:lnTo>
                  <a:pt x="0" y="599439"/>
                </a:lnTo>
                <a:lnTo>
                  <a:pt x="55879" y="599439"/>
                </a:lnTo>
                <a:lnTo>
                  <a:pt x="72389" y="596900"/>
                </a:lnTo>
                <a:lnTo>
                  <a:pt x="72389" y="1269"/>
                </a:lnTo>
                <a:lnTo>
                  <a:pt x="55879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744720" y="4594859"/>
            <a:ext cx="35560" cy="599440"/>
          </a:xfrm>
          <a:custGeom>
            <a:avLst/>
            <a:gdLst/>
            <a:ahLst/>
            <a:cxnLst/>
            <a:rect l="l" t="t" r="r" b="b"/>
            <a:pathLst>
              <a:path w="35560" h="599439">
                <a:moveTo>
                  <a:pt x="0" y="599439"/>
                </a:moveTo>
                <a:lnTo>
                  <a:pt x="35559" y="599439"/>
                </a:lnTo>
                <a:lnTo>
                  <a:pt x="35559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09159" y="4594859"/>
            <a:ext cx="35560" cy="599440"/>
          </a:xfrm>
          <a:custGeom>
            <a:avLst/>
            <a:gdLst/>
            <a:ahLst/>
            <a:cxnLst/>
            <a:rect l="l" t="t" r="r" b="b"/>
            <a:pathLst>
              <a:path w="35560" h="599439">
                <a:moveTo>
                  <a:pt x="0" y="599439"/>
                </a:moveTo>
                <a:lnTo>
                  <a:pt x="35560" y="599439"/>
                </a:lnTo>
                <a:lnTo>
                  <a:pt x="35560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71059" y="4594859"/>
            <a:ext cx="38100" cy="599440"/>
          </a:xfrm>
          <a:custGeom>
            <a:avLst/>
            <a:gdLst/>
            <a:ahLst/>
            <a:cxnLst/>
            <a:rect l="l" t="t" r="r" b="b"/>
            <a:pathLst>
              <a:path w="38100" h="599439">
                <a:moveTo>
                  <a:pt x="0" y="599439"/>
                </a:moveTo>
                <a:lnTo>
                  <a:pt x="38099" y="599439"/>
                </a:lnTo>
                <a:lnTo>
                  <a:pt x="38099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35500" y="4594859"/>
            <a:ext cx="35560" cy="599440"/>
          </a:xfrm>
          <a:custGeom>
            <a:avLst/>
            <a:gdLst/>
            <a:ahLst/>
            <a:cxnLst/>
            <a:rect l="l" t="t" r="r" b="b"/>
            <a:pathLst>
              <a:path w="35560" h="599439">
                <a:moveTo>
                  <a:pt x="0" y="599439"/>
                </a:moveTo>
                <a:lnTo>
                  <a:pt x="35560" y="599439"/>
                </a:lnTo>
                <a:lnTo>
                  <a:pt x="35560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98670" y="4594859"/>
            <a:ext cx="36830" cy="599440"/>
          </a:xfrm>
          <a:custGeom>
            <a:avLst/>
            <a:gdLst/>
            <a:ahLst/>
            <a:cxnLst/>
            <a:rect l="l" t="t" r="r" b="b"/>
            <a:pathLst>
              <a:path w="36829" h="599439">
                <a:moveTo>
                  <a:pt x="0" y="599439"/>
                </a:moveTo>
                <a:lnTo>
                  <a:pt x="36829" y="599439"/>
                </a:lnTo>
                <a:lnTo>
                  <a:pt x="36829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09" y="4594859"/>
            <a:ext cx="35560" cy="599440"/>
          </a:xfrm>
          <a:custGeom>
            <a:avLst/>
            <a:gdLst/>
            <a:ahLst/>
            <a:cxnLst/>
            <a:rect l="l" t="t" r="r" b="b"/>
            <a:pathLst>
              <a:path w="35560" h="599439">
                <a:moveTo>
                  <a:pt x="0" y="599439"/>
                </a:moveTo>
                <a:lnTo>
                  <a:pt x="35559" y="599439"/>
                </a:lnTo>
                <a:lnTo>
                  <a:pt x="35559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27550" y="4594859"/>
            <a:ext cx="35560" cy="599440"/>
          </a:xfrm>
          <a:custGeom>
            <a:avLst/>
            <a:gdLst/>
            <a:ahLst/>
            <a:cxnLst/>
            <a:rect l="l" t="t" r="r" b="b"/>
            <a:pathLst>
              <a:path w="35560" h="599439">
                <a:moveTo>
                  <a:pt x="0" y="599439"/>
                </a:moveTo>
                <a:lnTo>
                  <a:pt x="35560" y="599439"/>
                </a:lnTo>
                <a:lnTo>
                  <a:pt x="35560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90720" y="4594859"/>
            <a:ext cx="36830" cy="599440"/>
          </a:xfrm>
          <a:custGeom>
            <a:avLst/>
            <a:gdLst/>
            <a:ahLst/>
            <a:cxnLst/>
            <a:rect l="l" t="t" r="r" b="b"/>
            <a:pathLst>
              <a:path w="36829" h="599439">
                <a:moveTo>
                  <a:pt x="0" y="599439"/>
                </a:moveTo>
                <a:lnTo>
                  <a:pt x="36829" y="599439"/>
                </a:lnTo>
                <a:lnTo>
                  <a:pt x="36829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53890" y="4594859"/>
            <a:ext cx="36830" cy="599440"/>
          </a:xfrm>
          <a:custGeom>
            <a:avLst/>
            <a:gdLst/>
            <a:ahLst/>
            <a:cxnLst/>
            <a:rect l="l" t="t" r="r" b="b"/>
            <a:pathLst>
              <a:path w="36829" h="599439">
                <a:moveTo>
                  <a:pt x="0" y="599439"/>
                </a:moveTo>
                <a:lnTo>
                  <a:pt x="36829" y="599439"/>
                </a:lnTo>
                <a:lnTo>
                  <a:pt x="36829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18329" y="4594859"/>
            <a:ext cx="35560" cy="599440"/>
          </a:xfrm>
          <a:custGeom>
            <a:avLst/>
            <a:gdLst/>
            <a:ahLst/>
            <a:cxnLst/>
            <a:rect l="l" t="t" r="r" b="b"/>
            <a:pathLst>
              <a:path w="35560" h="599439">
                <a:moveTo>
                  <a:pt x="0" y="599439"/>
                </a:moveTo>
                <a:lnTo>
                  <a:pt x="35560" y="599439"/>
                </a:lnTo>
                <a:lnTo>
                  <a:pt x="35560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81500" y="4594859"/>
            <a:ext cx="36830" cy="599440"/>
          </a:xfrm>
          <a:custGeom>
            <a:avLst/>
            <a:gdLst/>
            <a:ahLst/>
            <a:cxnLst/>
            <a:rect l="l" t="t" r="r" b="b"/>
            <a:pathLst>
              <a:path w="36829" h="599439">
                <a:moveTo>
                  <a:pt x="0" y="599439"/>
                </a:moveTo>
                <a:lnTo>
                  <a:pt x="36829" y="599439"/>
                </a:lnTo>
                <a:lnTo>
                  <a:pt x="36829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44670" y="4594859"/>
            <a:ext cx="36830" cy="599440"/>
          </a:xfrm>
          <a:custGeom>
            <a:avLst/>
            <a:gdLst/>
            <a:ahLst/>
            <a:cxnLst/>
            <a:rect l="l" t="t" r="r" b="b"/>
            <a:pathLst>
              <a:path w="36829" h="599439">
                <a:moveTo>
                  <a:pt x="0" y="599439"/>
                </a:moveTo>
                <a:lnTo>
                  <a:pt x="36829" y="599439"/>
                </a:lnTo>
                <a:lnTo>
                  <a:pt x="36829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09109" y="4594859"/>
            <a:ext cx="35560" cy="599440"/>
          </a:xfrm>
          <a:custGeom>
            <a:avLst/>
            <a:gdLst/>
            <a:ahLst/>
            <a:cxnLst/>
            <a:rect l="l" t="t" r="r" b="b"/>
            <a:pathLst>
              <a:path w="35560" h="599439">
                <a:moveTo>
                  <a:pt x="0" y="599439"/>
                </a:moveTo>
                <a:lnTo>
                  <a:pt x="35559" y="599439"/>
                </a:lnTo>
                <a:lnTo>
                  <a:pt x="35559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72279" y="4594859"/>
            <a:ext cx="36830" cy="599440"/>
          </a:xfrm>
          <a:custGeom>
            <a:avLst/>
            <a:gdLst/>
            <a:ahLst/>
            <a:cxnLst/>
            <a:rect l="l" t="t" r="r" b="b"/>
            <a:pathLst>
              <a:path w="36829" h="599439">
                <a:moveTo>
                  <a:pt x="0" y="599439"/>
                </a:moveTo>
                <a:lnTo>
                  <a:pt x="36830" y="599439"/>
                </a:lnTo>
                <a:lnTo>
                  <a:pt x="36830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99890" y="4594859"/>
            <a:ext cx="72390" cy="599440"/>
          </a:xfrm>
          <a:custGeom>
            <a:avLst/>
            <a:gdLst/>
            <a:ahLst/>
            <a:cxnLst/>
            <a:rect l="l" t="t" r="r" b="b"/>
            <a:pathLst>
              <a:path w="72389" h="599439">
                <a:moveTo>
                  <a:pt x="0" y="599439"/>
                </a:moveTo>
                <a:lnTo>
                  <a:pt x="72390" y="599439"/>
                </a:lnTo>
                <a:lnTo>
                  <a:pt x="72390" y="0"/>
                </a:lnTo>
                <a:lnTo>
                  <a:pt x="0" y="0"/>
                </a:lnTo>
                <a:lnTo>
                  <a:pt x="0" y="599439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4329" y="4594859"/>
            <a:ext cx="72390" cy="599440"/>
          </a:xfrm>
          <a:custGeom>
            <a:avLst/>
            <a:gdLst/>
            <a:ahLst/>
            <a:cxnLst/>
            <a:rect l="l" t="t" r="r" b="b"/>
            <a:pathLst>
              <a:path w="72389" h="599439">
                <a:moveTo>
                  <a:pt x="72390" y="0"/>
                </a:moveTo>
                <a:lnTo>
                  <a:pt x="16510" y="0"/>
                </a:lnTo>
                <a:lnTo>
                  <a:pt x="0" y="1269"/>
                </a:lnTo>
                <a:lnTo>
                  <a:pt x="0" y="595629"/>
                </a:lnTo>
                <a:lnTo>
                  <a:pt x="16510" y="599439"/>
                </a:lnTo>
                <a:lnTo>
                  <a:pt x="72390" y="599439"/>
                </a:lnTo>
                <a:lnTo>
                  <a:pt x="7239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135120" y="4594859"/>
            <a:ext cx="64769" cy="599440"/>
          </a:xfrm>
          <a:custGeom>
            <a:avLst/>
            <a:gdLst/>
            <a:ahLst/>
            <a:cxnLst/>
            <a:rect l="l" t="t" r="r" b="b"/>
            <a:pathLst>
              <a:path w="64770" h="599439">
                <a:moveTo>
                  <a:pt x="64769" y="0"/>
                </a:moveTo>
                <a:lnTo>
                  <a:pt x="45719" y="0"/>
                </a:lnTo>
                <a:lnTo>
                  <a:pt x="30479" y="2539"/>
                </a:lnTo>
                <a:lnTo>
                  <a:pt x="13969" y="10159"/>
                </a:lnTo>
                <a:lnTo>
                  <a:pt x="0" y="36829"/>
                </a:lnTo>
                <a:lnTo>
                  <a:pt x="0" y="562609"/>
                </a:lnTo>
                <a:lnTo>
                  <a:pt x="13969" y="588009"/>
                </a:lnTo>
                <a:lnTo>
                  <a:pt x="45719" y="599439"/>
                </a:lnTo>
                <a:lnTo>
                  <a:pt x="64769" y="599439"/>
                </a:lnTo>
                <a:lnTo>
                  <a:pt x="64769" y="0"/>
                </a:lnTo>
                <a:close/>
              </a:path>
            </a:pathLst>
          </a:custGeom>
          <a:solidFill>
            <a:srgbClr val="F3E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149725" y="4596129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0"/>
                </a:moveTo>
                <a:lnTo>
                  <a:pt x="0" y="594360"/>
                </a:lnTo>
              </a:path>
            </a:pathLst>
          </a:custGeom>
          <a:ln w="2920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135754" y="463169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0"/>
                </a:moveTo>
                <a:lnTo>
                  <a:pt x="0" y="52578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127500" y="5157470"/>
            <a:ext cx="53340" cy="45720"/>
          </a:xfrm>
          <a:custGeom>
            <a:avLst/>
            <a:gdLst/>
            <a:ahLst/>
            <a:cxnLst/>
            <a:rect l="l" t="t" r="r" b="b"/>
            <a:pathLst>
              <a:path w="53339" h="45720">
                <a:moveTo>
                  <a:pt x="16510" y="0"/>
                </a:moveTo>
                <a:lnTo>
                  <a:pt x="0" y="0"/>
                </a:lnTo>
                <a:lnTo>
                  <a:pt x="0" y="10159"/>
                </a:lnTo>
                <a:lnTo>
                  <a:pt x="41910" y="44449"/>
                </a:lnTo>
                <a:lnTo>
                  <a:pt x="53339" y="45719"/>
                </a:lnTo>
                <a:lnTo>
                  <a:pt x="53339" y="29209"/>
                </a:lnTo>
                <a:lnTo>
                  <a:pt x="38100" y="26669"/>
                </a:lnTo>
                <a:lnTo>
                  <a:pt x="31750" y="22859"/>
                </a:lnTo>
                <a:lnTo>
                  <a:pt x="26670" y="20319"/>
                </a:lnTo>
                <a:lnTo>
                  <a:pt x="21589" y="15239"/>
                </a:lnTo>
                <a:lnTo>
                  <a:pt x="17779" y="7619"/>
                </a:lnTo>
                <a:lnTo>
                  <a:pt x="165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80840" y="5194934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>
                <a:moveTo>
                  <a:pt x="0" y="0"/>
                </a:moveTo>
                <a:lnTo>
                  <a:pt x="618489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99329" y="5157470"/>
            <a:ext cx="54610" cy="45720"/>
          </a:xfrm>
          <a:custGeom>
            <a:avLst/>
            <a:gdLst/>
            <a:ahLst/>
            <a:cxnLst/>
            <a:rect l="l" t="t" r="r" b="b"/>
            <a:pathLst>
              <a:path w="54610" h="45720">
                <a:moveTo>
                  <a:pt x="54610" y="0"/>
                </a:moveTo>
                <a:lnTo>
                  <a:pt x="36830" y="0"/>
                </a:lnTo>
                <a:lnTo>
                  <a:pt x="36830" y="7619"/>
                </a:lnTo>
                <a:lnTo>
                  <a:pt x="34290" y="10159"/>
                </a:lnTo>
                <a:lnTo>
                  <a:pt x="26670" y="20319"/>
                </a:lnTo>
                <a:lnTo>
                  <a:pt x="21590" y="22859"/>
                </a:lnTo>
                <a:lnTo>
                  <a:pt x="15240" y="26669"/>
                </a:lnTo>
                <a:lnTo>
                  <a:pt x="0" y="29209"/>
                </a:lnTo>
                <a:lnTo>
                  <a:pt x="0" y="45719"/>
                </a:lnTo>
                <a:lnTo>
                  <a:pt x="36830" y="33019"/>
                </a:lnTo>
                <a:lnTo>
                  <a:pt x="53340" y="10159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45050" y="4631690"/>
            <a:ext cx="0" cy="525780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0"/>
                </a:moveTo>
                <a:lnTo>
                  <a:pt x="0" y="52578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99329" y="4587240"/>
            <a:ext cx="54610" cy="44450"/>
          </a:xfrm>
          <a:custGeom>
            <a:avLst/>
            <a:gdLst/>
            <a:ahLst/>
            <a:cxnLst/>
            <a:rect l="l" t="t" r="r" b="b"/>
            <a:pathLst>
              <a:path w="54610" h="44450">
                <a:moveTo>
                  <a:pt x="10160" y="0"/>
                </a:moveTo>
                <a:lnTo>
                  <a:pt x="0" y="0"/>
                </a:lnTo>
                <a:lnTo>
                  <a:pt x="0" y="16510"/>
                </a:lnTo>
                <a:lnTo>
                  <a:pt x="10160" y="16510"/>
                </a:lnTo>
                <a:lnTo>
                  <a:pt x="15240" y="17780"/>
                </a:lnTo>
                <a:lnTo>
                  <a:pt x="21590" y="21590"/>
                </a:lnTo>
                <a:lnTo>
                  <a:pt x="26670" y="25400"/>
                </a:lnTo>
                <a:lnTo>
                  <a:pt x="34290" y="33020"/>
                </a:lnTo>
                <a:lnTo>
                  <a:pt x="36830" y="38100"/>
                </a:lnTo>
                <a:lnTo>
                  <a:pt x="36830" y="44450"/>
                </a:lnTo>
                <a:lnTo>
                  <a:pt x="54610" y="44450"/>
                </a:lnTo>
                <a:lnTo>
                  <a:pt x="29210" y="7620"/>
                </a:lnTo>
                <a:lnTo>
                  <a:pt x="21590" y="2540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80840" y="4595495"/>
            <a:ext cx="618490" cy="0"/>
          </a:xfrm>
          <a:custGeom>
            <a:avLst/>
            <a:gdLst/>
            <a:ahLst/>
            <a:cxnLst/>
            <a:rect l="l" t="t" r="r" b="b"/>
            <a:pathLst>
              <a:path w="618489">
                <a:moveTo>
                  <a:pt x="0" y="0"/>
                </a:moveTo>
                <a:lnTo>
                  <a:pt x="618489" y="0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27500" y="4587240"/>
            <a:ext cx="53340" cy="44450"/>
          </a:xfrm>
          <a:custGeom>
            <a:avLst/>
            <a:gdLst/>
            <a:ahLst/>
            <a:cxnLst/>
            <a:rect l="l" t="t" r="r" b="b"/>
            <a:pathLst>
              <a:path w="53339" h="44450">
                <a:moveTo>
                  <a:pt x="53339" y="0"/>
                </a:moveTo>
                <a:lnTo>
                  <a:pt x="43179" y="0"/>
                </a:lnTo>
                <a:lnTo>
                  <a:pt x="33020" y="2540"/>
                </a:lnTo>
                <a:lnTo>
                  <a:pt x="24129" y="7620"/>
                </a:lnTo>
                <a:lnTo>
                  <a:pt x="16510" y="11430"/>
                </a:lnTo>
                <a:lnTo>
                  <a:pt x="7620" y="19050"/>
                </a:lnTo>
                <a:lnTo>
                  <a:pt x="2539" y="25400"/>
                </a:lnTo>
                <a:lnTo>
                  <a:pt x="0" y="35560"/>
                </a:lnTo>
                <a:lnTo>
                  <a:pt x="0" y="44450"/>
                </a:lnTo>
                <a:lnTo>
                  <a:pt x="16510" y="44450"/>
                </a:lnTo>
                <a:lnTo>
                  <a:pt x="17779" y="38100"/>
                </a:lnTo>
                <a:lnTo>
                  <a:pt x="19050" y="33020"/>
                </a:lnTo>
                <a:lnTo>
                  <a:pt x="21589" y="29210"/>
                </a:lnTo>
                <a:lnTo>
                  <a:pt x="31750" y="21590"/>
                </a:lnTo>
                <a:lnTo>
                  <a:pt x="38100" y="17780"/>
                </a:lnTo>
                <a:lnTo>
                  <a:pt x="44450" y="16510"/>
                </a:lnTo>
                <a:lnTo>
                  <a:pt x="53339" y="16510"/>
                </a:lnTo>
                <a:lnTo>
                  <a:pt x="533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57040" y="4625340"/>
            <a:ext cx="0" cy="529590"/>
          </a:xfrm>
          <a:custGeom>
            <a:avLst/>
            <a:gdLst/>
            <a:ahLst/>
            <a:cxnLst/>
            <a:rect l="l" t="t" r="r" b="b"/>
            <a:pathLst>
              <a:path h="529589">
                <a:moveTo>
                  <a:pt x="0" y="0"/>
                </a:moveTo>
                <a:lnTo>
                  <a:pt x="0" y="529590"/>
                </a:lnTo>
              </a:path>
            </a:pathLst>
          </a:custGeom>
          <a:ln w="711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83659" y="4456429"/>
            <a:ext cx="251460" cy="849630"/>
          </a:xfrm>
          <a:custGeom>
            <a:avLst/>
            <a:gdLst/>
            <a:ahLst/>
            <a:cxnLst/>
            <a:rect l="l" t="t" r="r" b="b"/>
            <a:pathLst>
              <a:path w="251460" h="849629">
                <a:moveTo>
                  <a:pt x="226060" y="0"/>
                </a:moveTo>
                <a:lnTo>
                  <a:pt x="26669" y="0"/>
                </a:lnTo>
                <a:lnTo>
                  <a:pt x="8889" y="6350"/>
                </a:lnTo>
                <a:lnTo>
                  <a:pt x="0" y="25400"/>
                </a:lnTo>
                <a:lnTo>
                  <a:pt x="0" y="822960"/>
                </a:lnTo>
                <a:lnTo>
                  <a:pt x="6350" y="842010"/>
                </a:lnTo>
                <a:lnTo>
                  <a:pt x="26669" y="849630"/>
                </a:lnTo>
                <a:lnTo>
                  <a:pt x="226060" y="849630"/>
                </a:lnTo>
                <a:lnTo>
                  <a:pt x="243839" y="842010"/>
                </a:lnTo>
                <a:lnTo>
                  <a:pt x="251460" y="822960"/>
                </a:lnTo>
                <a:lnTo>
                  <a:pt x="251460" y="25400"/>
                </a:lnTo>
                <a:lnTo>
                  <a:pt x="245110" y="8890"/>
                </a:lnTo>
                <a:lnTo>
                  <a:pt x="2260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83659" y="4456429"/>
            <a:ext cx="251460" cy="849630"/>
          </a:xfrm>
          <a:custGeom>
            <a:avLst/>
            <a:gdLst/>
            <a:ahLst/>
            <a:cxnLst/>
            <a:rect l="l" t="t" r="r" b="b"/>
            <a:pathLst>
              <a:path w="251460" h="849629">
                <a:moveTo>
                  <a:pt x="0" y="25400"/>
                </a:moveTo>
                <a:lnTo>
                  <a:pt x="0" y="822960"/>
                </a:lnTo>
                <a:lnTo>
                  <a:pt x="6350" y="842010"/>
                </a:lnTo>
                <a:lnTo>
                  <a:pt x="26669" y="849630"/>
                </a:lnTo>
                <a:lnTo>
                  <a:pt x="226060" y="849630"/>
                </a:lnTo>
                <a:lnTo>
                  <a:pt x="243839" y="842010"/>
                </a:lnTo>
                <a:lnTo>
                  <a:pt x="251460" y="822960"/>
                </a:lnTo>
                <a:lnTo>
                  <a:pt x="251460" y="25400"/>
                </a:lnTo>
                <a:lnTo>
                  <a:pt x="245110" y="8890"/>
                </a:lnTo>
                <a:lnTo>
                  <a:pt x="226060" y="0"/>
                </a:lnTo>
                <a:lnTo>
                  <a:pt x="26669" y="0"/>
                </a:lnTo>
                <a:lnTo>
                  <a:pt x="8889" y="6350"/>
                </a:lnTo>
                <a:lnTo>
                  <a:pt x="0" y="254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83300" y="524510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08800" y="527050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2225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63790" y="4890770"/>
            <a:ext cx="0" cy="601980"/>
          </a:xfrm>
          <a:custGeom>
            <a:avLst/>
            <a:gdLst/>
            <a:ahLst/>
            <a:cxnLst/>
            <a:rect l="l" t="t" r="r" b="b"/>
            <a:pathLst>
              <a:path h="601979">
                <a:moveTo>
                  <a:pt x="0" y="0"/>
                </a:moveTo>
                <a:lnTo>
                  <a:pt x="0" y="60197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83450" y="4895850"/>
            <a:ext cx="0" cy="596900"/>
          </a:xfrm>
          <a:custGeom>
            <a:avLst/>
            <a:gdLst/>
            <a:ahLst/>
            <a:cxnLst/>
            <a:rect l="l" t="t" r="r" b="b"/>
            <a:pathLst>
              <a:path h="596900">
                <a:moveTo>
                  <a:pt x="0" y="0"/>
                </a:moveTo>
                <a:lnTo>
                  <a:pt x="0" y="59690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175500" y="5115559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5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45350" y="5010150"/>
            <a:ext cx="0" cy="483870"/>
          </a:xfrm>
          <a:custGeom>
            <a:avLst/>
            <a:gdLst/>
            <a:ahLst/>
            <a:cxnLst/>
            <a:rect l="l" t="t" r="r" b="b"/>
            <a:pathLst>
              <a:path h="483870">
                <a:moveTo>
                  <a:pt x="0" y="0"/>
                </a:moveTo>
                <a:lnTo>
                  <a:pt x="0" y="4838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239010" y="5302250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99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53260" y="5302250"/>
            <a:ext cx="0" cy="189230"/>
          </a:xfrm>
          <a:custGeom>
            <a:avLst/>
            <a:gdLst/>
            <a:ahLst/>
            <a:cxnLst/>
            <a:rect l="l" t="t" r="r" b="b"/>
            <a:pathLst>
              <a:path h="189229">
                <a:moveTo>
                  <a:pt x="0" y="0"/>
                </a:moveTo>
                <a:lnTo>
                  <a:pt x="0" y="18923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65200" y="5636259"/>
            <a:ext cx="6883400" cy="26670"/>
          </a:xfrm>
          <a:custGeom>
            <a:avLst/>
            <a:gdLst/>
            <a:ahLst/>
            <a:cxnLst/>
            <a:rect l="l" t="t" r="r" b="b"/>
            <a:pathLst>
              <a:path w="6883400" h="26670">
                <a:moveTo>
                  <a:pt x="0" y="26670"/>
                </a:moveTo>
                <a:lnTo>
                  <a:pt x="6883400" y="26670"/>
                </a:lnTo>
                <a:lnTo>
                  <a:pt x="6883400" y="0"/>
                </a:lnTo>
                <a:lnTo>
                  <a:pt x="0" y="0"/>
                </a:lnTo>
                <a:lnTo>
                  <a:pt x="0" y="2667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5200" y="5605779"/>
            <a:ext cx="6883400" cy="30480"/>
          </a:xfrm>
          <a:custGeom>
            <a:avLst/>
            <a:gdLst/>
            <a:ahLst/>
            <a:cxnLst/>
            <a:rect l="l" t="t" r="r" b="b"/>
            <a:pathLst>
              <a:path w="6883400" h="30479">
                <a:moveTo>
                  <a:pt x="0" y="30480"/>
                </a:moveTo>
                <a:lnTo>
                  <a:pt x="6883400" y="30480"/>
                </a:lnTo>
                <a:lnTo>
                  <a:pt x="688340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65200" y="5590540"/>
            <a:ext cx="6883400" cy="30480"/>
          </a:xfrm>
          <a:custGeom>
            <a:avLst/>
            <a:gdLst/>
            <a:ahLst/>
            <a:cxnLst/>
            <a:rect l="l" t="t" r="r" b="b"/>
            <a:pathLst>
              <a:path w="6883400" h="30479">
                <a:moveTo>
                  <a:pt x="0" y="30479"/>
                </a:moveTo>
                <a:lnTo>
                  <a:pt x="6883400" y="30479"/>
                </a:lnTo>
                <a:lnTo>
                  <a:pt x="68834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65200" y="5575300"/>
            <a:ext cx="6883400" cy="30480"/>
          </a:xfrm>
          <a:custGeom>
            <a:avLst/>
            <a:gdLst/>
            <a:ahLst/>
            <a:cxnLst/>
            <a:rect l="l" t="t" r="r" b="b"/>
            <a:pathLst>
              <a:path w="6883400" h="30479">
                <a:moveTo>
                  <a:pt x="0" y="30480"/>
                </a:moveTo>
                <a:lnTo>
                  <a:pt x="6883400" y="30480"/>
                </a:lnTo>
                <a:lnTo>
                  <a:pt x="688340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65200" y="5560059"/>
            <a:ext cx="6883400" cy="30480"/>
          </a:xfrm>
          <a:custGeom>
            <a:avLst/>
            <a:gdLst/>
            <a:ahLst/>
            <a:cxnLst/>
            <a:rect l="l" t="t" r="r" b="b"/>
            <a:pathLst>
              <a:path w="6883400" h="30479">
                <a:moveTo>
                  <a:pt x="0" y="30479"/>
                </a:moveTo>
                <a:lnTo>
                  <a:pt x="6883400" y="30479"/>
                </a:lnTo>
                <a:lnTo>
                  <a:pt x="68834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65200" y="5544820"/>
            <a:ext cx="6883400" cy="30480"/>
          </a:xfrm>
          <a:custGeom>
            <a:avLst/>
            <a:gdLst/>
            <a:ahLst/>
            <a:cxnLst/>
            <a:rect l="l" t="t" r="r" b="b"/>
            <a:pathLst>
              <a:path w="6883400" h="30479">
                <a:moveTo>
                  <a:pt x="0" y="30479"/>
                </a:moveTo>
                <a:lnTo>
                  <a:pt x="6883400" y="30479"/>
                </a:lnTo>
                <a:lnTo>
                  <a:pt x="68834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5200" y="5530850"/>
            <a:ext cx="6883400" cy="29209"/>
          </a:xfrm>
          <a:custGeom>
            <a:avLst/>
            <a:gdLst/>
            <a:ahLst/>
            <a:cxnLst/>
            <a:rect l="l" t="t" r="r" b="b"/>
            <a:pathLst>
              <a:path w="6883400" h="29210">
                <a:moveTo>
                  <a:pt x="0" y="29210"/>
                </a:moveTo>
                <a:lnTo>
                  <a:pt x="6883400" y="29210"/>
                </a:lnTo>
                <a:lnTo>
                  <a:pt x="6883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5200" y="5514340"/>
            <a:ext cx="6883400" cy="30480"/>
          </a:xfrm>
          <a:custGeom>
            <a:avLst/>
            <a:gdLst/>
            <a:ahLst/>
            <a:cxnLst/>
            <a:rect l="l" t="t" r="r" b="b"/>
            <a:pathLst>
              <a:path w="6883400" h="30479">
                <a:moveTo>
                  <a:pt x="0" y="30479"/>
                </a:moveTo>
                <a:lnTo>
                  <a:pt x="6883400" y="30479"/>
                </a:lnTo>
                <a:lnTo>
                  <a:pt x="68834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65200" y="5499100"/>
            <a:ext cx="6883400" cy="31750"/>
          </a:xfrm>
          <a:custGeom>
            <a:avLst/>
            <a:gdLst/>
            <a:ahLst/>
            <a:cxnLst/>
            <a:rect l="l" t="t" r="r" b="b"/>
            <a:pathLst>
              <a:path w="6883400" h="31750">
                <a:moveTo>
                  <a:pt x="0" y="31750"/>
                </a:moveTo>
                <a:lnTo>
                  <a:pt x="6883400" y="31750"/>
                </a:lnTo>
                <a:lnTo>
                  <a:pt x="68834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5200" y="5483859"/>
            <a:ext cx="6883400" cy="30480"/>
          </a:xfrm>
          <a:custGeom>
            <a:avLst/>
            <a:gdLst/>
            <a:ahLst/>
            <a:cxnLst/>
            <a:rect l="l" t="t" r="r" b="b"/>
            <a:pathLst>
              <a:path w="6883400" h="30479">
                <a:moveTo>
                  <a:pt x="0" y="30479"/>
                </a:moveTo>
                <a:lnTo>
                  <a:pt x="6883400" y="30479"/>
                </a:lnTo>
                <a:lnTo>
                  <a:pt x="68834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5200" y="5468620"/>
            <a:ext cx="6883400" cy="30480"/>
          </a:xfrm>
          <a:custGeom>
            <a:avLst/>
            <a:gdLst/>
            <a:ahLst/>
            <a:cxnLst/>
            <a:rect l="l" t="t" r="r" b="b"/>
            <a:pathLst>
              <a:path w="6883400" h="30479">
                <a:moveTo>
                  <a:pt x="0" y="30479"/>
                </a:moveTo>
                <a:lnTo>
                  <a:pt x="6883400" y="30479"/>
                </a:lnTo>
                <a:lnTo>
                  <a:pt x="68834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65200" y="5455920"/>
            <a:ext cx="6883400" cy="27940"/>
          </a:xfrm>
          <a:custGeom>
            <a:avLst/>
            <a:gdLst/>
            <a:ahLst/>
            <a:cxnLst/>
            <a:rect l="l" t="t" r="r" b="b"/>
            <a:pathLst>
              <a:path w="6883400" h="27939">
                <a:moveTo>
                  <a:pt x="0" y="27939"/>
                </a:moveTo>
                <a:lnTo>
                  <a:pt x="6883400" y="27939"/>
                </a:lnTo>
                <a:lnTo>
                  <a:pt x="6883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5200" y="5439409"/>
            <a:ext cx="6883400" cy="29209"/>
          </a:xfrm>
          <a:custGeom>
            <a:avLst/>
            <a:gdLst/>
            <a:ahLst/>
            <a:cxnLst/>
            <a:rect l="l" t="t" r="r" b="b"/>
            <a:pathLst>
              <a:path w="6883400" h="29210">
                <a:moveTo>
                  <a:pt x="0" y="29210"/>
                </a:moveTo>
                <a:lnTo>
                  <a:pt x="6883400" y="29210"/>
                </a:lnTo>
                <a:lnTo>
                  <a:pt x="6883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65200" y="5424170"/>
            <a:ext cx="6883400" cy="31750"/>
          </a:xfrm>
          <a:custGeom>
            <a:avLst/>
            <a:gdLst/>
            <a:ahLst/>
            <a:cxnLst/>
            <a:rect l="l" t="t" r="r" b="b"/>
            <a:pathLst>
              <a:path w="6883400" h="31750">
                <a:moveTo>
                  <a:pt x="0" y="31749"/>
                </a:moveTo>
                <a:lnTo>
                  <a:pt x="6883400" y="31749"/>
                </a:lnTo>
                <a:lnTo>
                  <a:pt x="6883400" y="0"/>
                </a:lnTo>
                <a:lnTo>
                  <a:pt x="0" y="0"/>
                </a:lnTo>
                <a:lnTo>
                  <a:pt x="0" y="3174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65200" y="5407659"/>
            <a:ext cx="6883400" cy="31750"/>
          </a:xfrm>
          <a:custGeom>
            <a:avLst/>
            <a:gdLst/>
            <a:ahLst/>
            <a:cxnLst/>
            <a:rect l="l" t="t" r="r" b="b"/>
            <a:pathLst>
              <a:path w="6883400" h="31750">
                <a:moveTo>
                  <a:pt x="0" y="31749"/>
                </a:moveTo>
                <a:lnTo>
                  <a:pt x="6883400" y="31749"/>
                </a:lnTo>
                <a:lnTo>
                  <a:pt x="6883400" y="0"/>
                </a:lnTo>
                <a:lnTo>
                  <a:pt x="0" y="0"/>
                </a:lnTo>
                <a:lnTo>
                  <a:pt x="0" y="3174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65200" y="5392420"/>
            <a:ext cx="6883400" cy="31750"/>
          </a:xfrm>
          <a:custGeom>
            <a:avLst/>
            <a:gdLst/>
            <a:ahLst/>
            <a:cxnLst/>
            <a:rect l="l" t="t" r="r" b="b"/>
            <a:pathLst>
              <a:path w="6883400" h="31750">
                <a:moveTo>
                  <a:pt x="0" y="31749"/>
                </a:moveTo>
                <a:lnTo>
                  <a:pt x="6883400" y="31749"/>
                </a:lnTo>
                <a:lnTo>
                  <a:pt x="6883400" y="0"/>
                </a:lnTo>
                <a:lnTo>
                  <a:pt x="0" y="0"/>
                </a:lnTo>
                <a:lnTo>
                  <a:pt x="0" y="3174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65200" y="5379720"/>
            <a:ext cx="6883400" cy="27940"/>
          </a:xfrm>
          <a:custGeom>
            <a:avLst/>
            <a:gdLst/>
            <a:ahLst/>
            <a:cxnLst/>
            <a:rect l="l" t="t" r="r" b="b"/>
            <a:pathLst>
              <a:path w="6883400" h="27939">
                <a:moveTo>
                  <a:pt x="0" y="27939"/>
                </a:moveTo>
                <a:lnTo>
                  <a:pt x="6883400" y="27939"/>
                </a:lnTo>
                <a:lnTo>
                  <a:pt x="6883400" y="0"/>
                </a:lnTo>
                <a:lnTo>
                  <a:pt x="0" y="0"/>
                </a:lnTo>
                <a:lnTo>
                  <a:pt x="0" y="2793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65200" y="5363209"/>
            <a:ext cx="6883400" cy="29209"/>
          </a:xfrm>
          <a:custGeom>
            <a:avLst/>
            <a:gdLst/>
            <a:ahLst/>
            <a:cxnLst/>
            <a:rect l="l" t="t" r="r" b="b"/>
            <a:pathLst>
              <a:path w="6883400" h="29210">
                <a:moveTo>
                  <a:pt x="0" y="29210"/>
                </a:moveTo>
                <a:lnTo>
                  <a:pt x="6883400" y="29210"/>
                </a:lnTo>
                <a:lnTo>
                  <a:pt x="6883400" y="0"/>
                </a:lnTo>
                <a:lnTo>
                  <a:pt x="0" y="0"/>
                </a:lnTo>
                <a:lnTo>
                  <a:pt x="0" y="2921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65200" y="5349240"/>
            <a:ext cx="6883400" cy="30480"/>
          </a:xfrm>
          <a:custGeom>
            <a:avLst/>
            <a:gdLst/>
            <a:ahLst/>
            <a:cxnLst/>
            <a:rect l="l" t="t" r="r" b="b"/>
            <a:pathLst>
              <a:path w="6883400" h="30479">
                <a:moveTo>
                  <a:pt x="0" y="30479"/>
                </a:moveTo>
                <a:lnTo>
                  <a:pt x="6883400" y="30479"/>
                </a:lnTo>
                <a:lnTo>
                  <a:pt x="688340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65200" y="5332729"/>
            <a:ext cx="6883400" cy="30480"/>
          </a:xfrm>
          <a:custGeom>
            <a:avLst/>
            <a:gdLst/>
            <a:ahLst/>
            <a:cxnLst/>
            <a:rect l="l" t="t" r="r" b="b"/>
            <a:pathLst>
              <a:path w="6883400" h="30479">
                <a:moveTo>
                  <a:pt x="0" y="30480"/>
                </a:moveTo>
                <a:lnTo>
                  <a:pt x="6883400" y="30480"/>
                </a:lnTo>
                <a:lnTo>
                  <a:pt x="6883400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65200" y="5317490"/>
            <a:ext cx="6883400" cy="31750"/>
          </a:xfrm>
          <a:custGeom>
            <a:avLst/>
            <a:gdLst/>
            <a:ahLst/>
            <a:cxnLst/>
            <a:rect l="l" t="t" r="r" b="b"/>
            <a:pathLst>
              <a:path w="6883400" h="31750">
                <a:moveTo>
                  <a:pt x="0" y="31750"/>
                </a:moveTo>
                <a:lnTo>
                  <a:pt x="6883400" y="31750"/>
                </a:lnTo>
                <a:lnTo>
                  <a:pt x="6883400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65200" y="5303520"/>
            <a:ext cx="6883400" cy="29209"/>
          </a:xfrm>
          <a:custGeom>
            <a:avLst/>
            <a:gdLst/>
            <a:ahLst/>
            <a:cxnLst/>
            <a:rect l="l" t="t" r="r" b="b"/>
            <a:pathLst>
              <a:path w="6883400" h="29210">
                <a:moveTo>
                  <a:pt x="0" y="29209"/>
                </a:moveTo>
                <a:lnTo>
                  <a:pt x="6883400" y="29209"/>
                </a:lnTo>
                <a:lnTo>
                  <a:pt x="6883400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2489" y="2322829"/>
            <a:ext cx="1452880" cy="890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76270" y="2242820"/>
            <a:ext cx="1672589" cy="955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467350" y="2170429"/>
            <a:ext cx="2664459" cy="9410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7080" y="4888229"/>
            <a:ext cx="382270" cy="251460"/>
          </a:xfrm>
          <a:custGeom>
            <a:avLst/>
            <a:gdLst/>
            <a:ahLst/>
            <a:cxnLst/>
            <a:rect l="l" t="t" r="r" b="b"/>
            <a:pathLst>
              <a:path w="382269" h="251460">
                <a:moveTo>
                  <a:pt x="0" y="0"/>
                </a:moveTo>
                <a:lnTo>
                  <a:pt x="5079" y="7620"/>
                </a:lnTo>
                <a:lnTo>
                  <a:pt x="11429" y="15240"/>
                </a:lnTo>
                <a:lnTo>
                  <a:pt x="15240" y="24130"/>
                </a:lnTo>
                <a:lnTo>
                  <a:pt x="17779" y="31750"/>
                </a:lnTo>
                <a:lnTo>
                  <a:pt x="22860" y="38100"/>
                </a:lnTo>
                <a:lnTo>
                  <a:pt x="26670" y="46990"/>
                </a:lnTo>
                <a:lnTo>
                  <a:pt x="29210" y="54610"/>
                </a:lnTo>
                <a:lnTo>
                  <a:pt x="31750" y="63500"/>
                </a:lnTo>
                <a:lnTo>
                  <a:pt x="34290" y="69850"/>
                </a:lnTo>
                <a:lnTo>
                  <a:pt x="35560" y="78740"/>
                </a:lnTo>
                <a:lnTo>
                  <a:pt x="36829" y="86360"/>
                </a:lnTo>
                <a:lnTo>
                  <a:pt x="39370" y="93980"/>
                </a:lnTo>
                <a:lnTo>
                  <a:pt x="40640" y="101600"/>
                </a:lnTo>
                <a:lnTo>
                  <a:pt x="40640" y="109220"/>
                </a:lnTo>
                <a:lnTo>
                  <a:pt x="41910" y="116840"/>
                </a:lnTo>
                <a:lnTo>
                  <a:pt x="41910" y="134620"/>
                </a:lnTo>
                <a:lnTo>
                  <a:pt x="40640" y="140970"/>
                </a:lnTo>
                <a:lnTo>
                  <a:pt x="40640" y="148590"/>
                </a:lnTo>
                <a:lnTo>
                  <a:pt x="39370" y="156210"/>
                </a:lnTo>
                <a:lnTo>
                  <a:pt x="36829" y="165100"/>
                </a:lnTo>
                <a:lnTo>
                  <a:pt x="34290" y="180340"/>
                </a:lnTo>
                <a:lnTo>
                  <a:pt x="29210" y="195580"/>
                </a:lnTo>
                <a:lnTo>
                  <a:pt x="26670" y="204470"/>
                </a:lnTo>
                <a:lnTo>
                  <a:pt x="22860" y="210820"/>
                </a:lnTo>
                <a:lnTo>
                  <a:pt x="17779" y="219710"/>
                </a:lnTo>
                <a:lnTo>
                  <a:pt x="15240" y="227330"/>
                </a:lnTo>
                <a:lnTo>
                  <a:pt x="11429" y="234950"/>
                </a:lnTo>
                <a:lnTo>
                  <a:pt x="5079" y="243840"/>
                </a:lnTo>
                <a:lnTo>
                  <a:pt x="0" y="251460"/>
                </a:lnTo>
                <a:lnTo>
                  <a:pt x="382270" y="12573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4840" y="5013959"/>
            <a:ext cx="280670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0" y="0"/>
                </a:moveTo>
                <a:lnTo>
                  <a:pt x="280669" y="0"/>
                </a:lnTo>
              </a:path>
            </a:pathLst>
          </a:custGeom>
          <a:ln w="5841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02859" y="4538979"/>
            <a:ext cx="544830" cy="359410"/>
          </a:xfrm>
          <a:custGeom>
            <a:avLst/>
            <a:gdLst/>
            <a:ahLst/>
            <a:cxnLst/>
            <a:rect l="l" t="t" r="r" b="b"/>
            <a:pathLst>
              <a:path w="544829" h="359410">
                <a:moveTo>
                  <a:pt x="544829" y="0"/>
                </a:moveTo>
                <a:lnTo>
                  <a:pt x="0" y="180340"/>
                </a:lnTo>
                <a:lnTo>
                  <a:pt x="544829" y="359410"/>
                </a:lnTo>
                <a:lnTo>
                  <a:pt x="537210" y="346710"/>
                </a:lnTo>
                <a:lnTo>
                  <a:pt x="532129" y="336550"/>
                </a:lnTo>
                <a:lnTo>
                  <a:pt x="519429" y="313690"/>
                </a:lnTo>
                <a:lnTo>
                  <a:pt x="514350" y="303530"/>
                </a:lnTo>
                <a:lnTo>
                  <a:pt x="509269" y="290830"/>
                </a:lnTo>
                <a:lnTo>
                  <a:pt x="504189" y="280670"/>
                </a:lnTo>
                <a:lnTo>
                  <a:pt x="496569" y="257810"/>
                </a:lnTo>
                <a:lnTo>
                  <a:pt x="495300" y="247650"/>
                </a:lnTo>
                <a:lnTo>
                  <a:pt x="491489" y="236220"/>
                </a:lnTo>
                <a:lnTo>
                  <a:pt x="490219" y="224790"/>
                </a:lnTo>
                <a:lnTo>
                  <a:pt x="487679" y="213360"/>
                </a:lnTo>
                <a:lnTo>
                  <a:pt x="485139" y="190500"/>
                </a:lnTo>
                <a:lnTo>
                  <a:pt x="485139" y="168910"/>
                </a:lnTo>
                <a:lnTo>
                  <a:pt x="487679" y="146050"/>
                </a:lnTo>
                <a:lnTo>
                  <a:pt x="490219" y="134620"/>
                </a:lnTo>
                <a:lnTo>
                  <a:pt x="491489" y="123190"/>
                </a:lnTo>
                <a:lnTo>
                  <a:pt x="495300" y="111760"/>
                </a:lnTo>
                <a:lnTo>
                  <a:pt x="496569" y="100330"/>
                </a:lnTo>
                <a:lnTo>
                  <a:pt x="504189" y="77470"/>
                </a:lnTo>
                <a:lnTo>
                  <a:pt x="509269" y="66040"/>
                </a:lnTo>
                <a:lnTo>
                  <a:pt x="514350" y="55880"/>
                </a:lnTo>
                <a:lnTo>
                  <a:pt x="519429" y="44450"/>
                </a:lnTo>
                <a:lnTo>
                  <a:pt x="532129" y="21590"/>
                </a:lnTo>
                <a:lnTo>
                  <a:pt x="537210" y="10160"/>
                </a:lnTo>
                <a:lnTo>
                  <a:pt x="5448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49570" y="4718684"/>
            <a:ext cx="430530" cy="0"/>
          </a:xfrm>
          <a:custGeom>
            <a:avLst/>
            <a:gdLst/>
            <a:ahLst/>
            <a:cxnLst/>
            <a:rect l="l" t="t" r="r" b="b"/>
            <a:pathLst>
              <a:path w="430529">
                <a:moveTo>
                  <a:pt x="0" y="0"/>
                </a:moveTo>
                <a:lnTo>
                  <a:pt x="430529" y="0"/>
                </a:lnTo>
              </a:path>
            </a:pathLst>
          </a:custGeom>
          <a:ln w="825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80300" y="4427220"/>
            <a:ext cx="544830" cy="359410"/>
          </a:xfrm>
          <a:custGeom>
            <a:avLst/>
            <a:gdLst/>
            <a:ahLst/>
            <a:cxnLst/>
            <a:rect l="l" t="t" r="r" b="b"/>
            <a:pathLst>
              <a:path w="544829" h="359410">
                <a:moveTo>
                  <a:pt x="544829" y="0"/>
                </a:moveTo>
                <a:lnTo>
                  <a:pt x="0" y="179069"/>
                </a:lnTo>
                <a:lnTo>
                  <a:pt x="544829" y="359409"/>
                </a:lnTo>
                <a:lnTo>
                  <a:pt x="538479" y="349249"/>
                </a:lnTo>
                <a:lnTo>
                  <a:pt x="530859" y="336549"/>
                </a:lnTo>
                <a:lnTo>
                  <a:pt x="525779" y="325119"/>
                </a:lnTo>
                <a:lnTo>
                  <a:pt x="519429" y="313689"/>
                </a:lnTo>
                <a:lnTo>
                  <a:pt x="514350" y="302259"/>
                </a:lnTo>
                <a:lnTo>
                  <a:pt x="509270" y="292099"/>
                </a:lnTo>
                <a:lnTo>
                  <a:pt x="505459" y="280669"/>
                </a:lnTo>
                <a:lnTo>
                  <a:pt x="500379" y="269239"/>
                </a:lnTo>
                <a:lnTo>
                  <a:pt x="497840" y="259079"/>
                </a:lnTo>
                <a:lnTo>
                  <a:pt x="494029" y="246379"/>
                </a:lnTo>
                <a:lnTo>
                  <a:pt x="492759" y="234949"/>
                </a:lnTo>
                <a:lnTo>
                  <a:pt x="490220" y="224789"/>
                </a:lnTo>
                <a:lnTo>
                  <a:pt x="488950" y="212089"/>
                </a:lnTo>
                <a:lnTo>
                  <a:pt x="486409" y="200659"/>
                </a:lnTo>
                <a:lnTo>
                  <a:pt x="486409" y="157479"/>
                </a:lnTo>
                <a:lnTo>
                  <a:pt x="488950" y="144779"/>
                </a:lnTo>
                <a:lnTo>
                  <a:pt x="490220" y="133349"/>
                </a:lnTo>
                <a:lnTo>
                  <a:pt x="492759" y="123189"/>
                </a:lnTo>
                <a:lnTo>
                  <a:pt x="494029" y="111759"/>
                </a:lnTo>
                <a:lnTo>
                  <a:pt x="497840" y="100329"/>
                </a:lnTo>
                <a:lnTo>
                  <a:pt x="500379" y="88899"/>
                </a:lnTo>
                <a:lnTo>
                  <a:pt x="505459" y="78739"/>
                </a:lnTo>
                <a:lnTo>
                  <a:pt x="509270" y="66039"/>
                </a:lnTo>
                <a:lnTo>
                  <a:pt x="514350" y="55879"/>
                </a:lnTo>
                <a:lnTo>
                  <a:pt x="519429" y="44449"/>
                </a:lnTo>
                <a:lnTo>
                  <a:pt x="525779" y="33019"/>
                </a:lnTo>
                <a:lnTo>
                  <a:pt x="530859" y="22859"/>
                </a:lnTo>
                <a:lnTo>
                  <a:pt x="538479" y="10159"/>
                </a:lnTo>
                <a:lnTo>
                  <a:pt x="5448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827009" y="4605654"/>
            <a:ext cx="885190" cy="0"/>
          </a:xfrm>
          <a:custGeom>
            <a:avLst/>
            <a:gdLst/>
            <a:ahLst/>
            <a:cxnLst/>
            <a:rect l="l" t="t" r="r" b="b"/>
            <a:pathLst>
              <a:path w="885190">
                <a:moveTo>
                  <a:pt x="0" y="0"/>
                </a:moveTo>
                <a:lnTo>
                  <a:pt x="885190" y="0"/>
                </a:lnTo>
              </a:path>
            </a:pathLst>
          </a:custGeom>
          <a:ln w="8255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78479" y="4865370"/>
            <a:ext cx="382270" cy="251460"/>
          </a:xfrm>
          <a:custGeom>
            <a:avLst/>
            <a:gdLst/>
            <a:ahLst/>
            <a:cxnLst/>
            <a:rect l="l" t="t" r="r" b="b"/>
            <a:pathLst>
              <a:path w="382270" h="251460">
                <a:moveTo>
                  <a:pt x="382269" y="0"/>
                </a:moveTo>
                <a:lnTo>
                  <a:pt x="0" y="124459"/>
                </a:lnTo>
                <a:lnTo>
                  <a:pt x="382269" y="251459"/>
                </a:lnTo>
                <a:lnTo>
                  <a:pt x="375919" y="242569"/>
                </a:lnTo>
                <a:lnTo>
                  <a:pt x="370840" y="234949"/>
                </a:lnTo>
                <a:lnTo>
                  <a:pt x="368299" y="227329"/>
                </a:lnTo>
                <a:lnTo>
                  <a:pt x="363219" y="219709"/>
                </a:lnTo>
                <a:lnTo>
                  <a:pt x="359409" y="212089"/>
                </a:lnTo>
                <a:lnTo>
                  <a:pt x="355599" y="203199"/>
                </a:lnTo>
                <a:lnTo>
                  <a:pt x="354330" y="195579"/>
                </a:lnTo>
                <a:lnTo>
                  <a:pt x="350519" y="187959"/>
                </a:lnTo>
                <a:lnTo>
                  <a:pt x="349249" y="180339"/>
                </a:lnTo>
                <a:lnTo>
                  <a:pt x="346709" y="171449"/>
                </a:lnTo>
                <a:lnTo>
                  <a:pt x="344169" y="163829"/>
                </a:lnTo>
                <a:lnTo>
                  <a:pt x="342899" y="157479"/>
                </a:lnTo>
                <a:lnTo>
                  <a:pt x="341630" y="148589"/>
                </a:lnTo>
                <a:lnTo>
                  <a:pt x="341630" y="140969"/>
                </a:lnTo>
                <a:lnTo>
                  <a:pt x="340359" y="133349"/>
                </a:lnTo>
                <a:lnTo>
                  <a:pt x="340359" y="116839"/>
                </a:lnTo>
                <a:lnTo>
                  <a:pt x="341630" y="109219"/>
                </a:lnTo>
                <a:lnTo>
                  <a:pt x="341630" y="101599"/>
                </a:lnTo>
                <a:lnTo>
                  <a:pt x="344169" y="86359"/>
                </a:lnTo>
                <a:lnTo>
                  <a:pt x="346709" y="78739"/>
                </a:lnTo>
                <a:lnTo>
                  <a:pt x="349249" y="69849"/>
                </a:lnTo>
                <a:lnTo>
                  <a:pt x="350519" y="62229"/>
                </a:lnTo>
                <a:lnTo>
                  <a:pt x="354330" y="54609"/>
                </a:lnTo>
                <a:lnTo>
                  <a:pt x="355599" y="46989"/>
                </a:lnTo>
                <a:lnTo>
                  <a:pt x="359409" y="38099"/>
                </a:lnTo>
                <a:lnTo>
                  <a:pt x="363219" y="30479"/>
                </a:lnTo>
                <a:lnTo>
                  <a:pt x="368299" y="22859"/>
                </a:lnTo>
                <a:lnTo>
                  <a:pt x="370840" y="15239"/>
                </a:lnTo>
                <a:lnTo>
                  <a:pt x="375919" y="7619"/>
                </a:lnTo>
                <a:lnTo>
                  <a:pt x="38226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21050" y="4991100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3210" y="0"/>
                </a:lnTo>
              </a:path>
            </a:pathLst>
          </a:custGeom>
          <a:ln w="5842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22090" y="5833109"/>
            <a:ext cx="64769" cy="88900"/>
          </a:xfrm>
          <a:custGeom>
            <a:avLst/>
            <a:gdLst/>
            <a:ahLst/>
            <a:cxnLst/>
            <a:rect l="l" t="t" r="r" b="b"/>
            <a:pathLst>
              <a:path w="64770" h="88900">
                <a:moveTo>
                  <a:pt x="64770" y="0"/>
                </a:moveTo>
                <a:lnTo>
                  <a:pt x="16510" y="35559"/>
                </a:lnTo>
                <a:lnTo>
                  <a:pt x="0" y="67309"/>
                </a:lnTo>
                <a:lnTo>
                  <a:pt x="5080" y="81279"/>
                </a:lnTo>
                <a:lnTo>
                  <a:pt x="17780" y="87629"/>
                </a:lnTo>
                <a:lnTo>
                  <a:pt x="36830" y="88899"/>
                </a:lnTo>
                <a:lnTo>
                  <a:pt x="64770" y="87629"/>
                </a:lnTo>
                <a:lnTo>
                  <a:pt x="6477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050029" y="5815329"/>
            <a:ext cx="73660" cy="106680"/>
          </a:xfrm>
          <a:custGeom>
            <a:avLst/>
            <a:gdLst/>
            <a:ahLst/>
            <a:cxnLst/>
            <a:rect l="l" t="t" r="r" b="b"/>
            <a:pathLst>
              <a:path w="73660" h="106679">
                <a:moveTo>
                  <a:pt x="73660" y="0"/>
                </a:moveTo>
                <a:lnTo>
                  <a:pt x="0" y="41910"/>
                </a:lnTo>
                <a:lnTo>
                  <a:pt x="0" y="106680"/>
                </a:lnTo>
                <a:lnTo>
                  <a:pt x="30480" y="106680"/>
                </a:lnTo>
                <a:lnTo>
                  <a:pt x="73660" y="100330"/>
                </a:lnTo>
                <a:lnTo>
                  <a:pt x="736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86859" y="5800090"/>
            <a:ext cx="73660" cy="120650"/>
          </a:xfrm>
          <a:custGeom>
            <a:avLst/>
            <a:gdLst/>
            <a:ahLst/>
            <a:cxnLst/>
            <a:rect l="l" t="t" r="r" b="b"/>
            <a:pathLst>
              <a:path w="73660" h="120650">
                <a:moveTo>
                  <a:pt x="73660" y="0"/>
                </a:moveTo>
                <a:lnTo>
                  <a:pt x="0" y="33020"/>
                </a:lnTo>
                <a:lnTo>
                  <a:pt x="0" y="120650"/>
                </a:lnTo>
                <a:lnTo>
                  <a:pt x="73660" y="109220"/>
                </a:lnTo>
                <a:lnTo>
                  <a:pt x="736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23690" y="5788659"/>
            <a:ext cx="73660" cy="127000"/>
          </a:xfrm>
          <a:custGeom>
            <a:avLst/>
            <a:gdLst/>
            <a:ahLst/>
            <a:cxnLst/>
            <a:rect l="l" t="t" r="r" b="b"/>
            <a:pathLst>
              <a:path w="73660" h="127000">
                <a:moveTo>
                  <a:pt x="73660" y="0"/>
                </a:moveTo>
                <a:lnTo>
                  <a:pt x="0" y="26669"/>
                </a:lnTo>
                <a:lnTo>
                  <a:pt x="0" y="126999"/>
                </a:lnTo>
                <a:lnTo>
                  <a:pt x="73660" y="115569"/>
                </a:lnTo>
                <a:lnTo>
                  <a:pt x="736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60520" y="5781040"/>
            <a:ext cx="74930" cy="128270"/>
          </a:xfrm>
          <a:custGeom>
            <a:avLst/>
            <a:gdLst/>
            <a:ahLst/>
            <a:cxnLst/>
            <a:rect l="l" t="t" r="r" b="b"/>
            <a:pathLst>
              <a:path w="74929" h="128270">
                <a:moveTo>
                  <a:pt x="74929" y="0"/>
                </a:moveTo>
                <a:lnTo>
                  <a:pt x="0" y="19050"/>
                </a:lnTo>
                <a:lnTo>
                  <a:pt x="0" y="128270"/>
                </a:lnTo>
                <a:lnTo>
                  <a:pt x="74929" y="118110"/>
                </a:lnTo>
                <a:lnTo>
                  <a:pt x="74929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97350" y="5773420"/>
            <a:ext cx="73660" cy="130810"/>
          </a:xfrm>
          <a:custGeom>
            <a:avLst/>
            <a:gdLst/>
            <a:ahLst/>
            <a:cxnLst/>
            <a:rect l="l" t="t" r="r" b="b"/>
            <a:pathLst>
              <a:path w="73660" h="130810">
                <a:moveTo>
                  <a:pt x="73660" y="0"/>
                </a:moveTo>
                <a:lnTo>
                  <a:pt x="0" y="15239"/>
                </a:lnTo>
                <a:lnTo>
                  <a:pt x="0" y="130809"/>
                </a:lnTo>
                <a:lnTo>
                  <a:pt x="73660" y="120649"/>
                </a:lnTo>
                <a:lnTo>
                  <a:pt x="736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35450" y="5768340"/>
            <a:ext cx="73660" cy="130810"/>
          </a:xfrm>
          <a:custGeom>
            <a:avLst/>
            <a:gdLst/>
            <a:ahLst/>
            <a:cxnLst/>
            <a:rect l="l" t="t" r="r" b="b"/>
            <a:pathLst>
              <a:path w="73660" h="130810">
                <a:moveTo>
                  <a:pt x="73660" y="0"/>
                </a:moveTo>
                <a:lnTo>
                  <a:pt x="0" y="12700"/>
                </a:lnTo>
                <a:lnTo>
                  <a:pt x="0" y="130810"/>
                </a:lnTo>
                <a:lnTo>
                  <a:pt x="73660" y="121920"/>
                </a:lnTo>
                <a:lnTo>
                  <a:pt x="736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271009" y="5765800"/>
            <a:ext cx="73660" cy="128270"/>
          </a:xfrm>
          <a:custGeom>
            <a:avLst/>
            <a:gdLst/>
            <a:ahLst/>
            <a:cxnLst/>
            <a:rect l="l" t="t" r="r" b="b"/>
            <a:pathLst>
              <a:path w="73660" h="128270">
                <a:moveTo>
                  <a:pt x="73660" y="0"/>
                </a:moveTo>
                <a:lnTo>
                  <a:pt x="0" y="7619"/>
                </a:lnTo>
                <a:lnTo>
                  <a:pt x="0" y="128269"/>
                </a:lnTo>
                <a:lnTo>
                  <a:pt x="73660" y="120650"/>
                </a:lnTo>
                <a:lnTo>
                  <a:pt x="73660" y="0"/>
                </a:lnTo>
                <a:close/>
              </a:path>
            </a:pathLst>
          </a:custGeom>
          <a:solidFill>
            <a:srgbClr val="C6C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09109" y="5764529"/>
            <a:ext cx="73660" cy="125730"/>
          </a:xfrm>
          <a:custGeom>
            <a:avLst/>
            <a:gdLst/>
            <a:ahLst/>
            <a:cxnLst/>
            <a:rect l="l" t="t" r="r" b="b"/>
            <a:pathLst>
              <a:path w="73660" h="125729">
                <a:moveTo>
                  <a:pt x="73660" y="0"/>
                </a:moveTo>
                <a:lnTo>
                  <a:pt x="35560" y="0"/>
                </a:lnTo>
                <a:lnTo>
                  <a:pt x="0" y="3810"/>
                </a:lnTo>
                <a:lnTo>
                  <a:pt x="0" y="125730"/>
                </a:lnTo>
                <a:lnTo>
                  <a:pt x="62229" y="121920"/>
                </a:lnTo>
                <a:lnTo>
                  <a:pt x="73660" y="121920"/>
                </a:lnTo>
                <a:lnTo>
                  <a:pt x="73660" y="0"/>
                </a:lnTo>
                <a:close/>
              </a:path>
            </a:pathLst>
          </a:custGeom>
          <a:solidFill>
            <a:srgbClr val="99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82770" y="5765800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650"/>
                </a:lnTo>
              </a:path>
            </a:pathLst>
          </a:custGeom>
          <a:ln w="76200">
            <a:solidFill>
              <a:srgbClr val="DA7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54195" y="5764529"/>
            <a:ext cx="46990" cy="1270"/>
          </a:xfrm>
          <a:custGeom>
            <a:avLst/>
            <a:gdLst/>
            <a:ahLst/>
            <a:cxnLst/>
            <a:rect l="l" t="t" r="r" b="b"/>
            <a:pathLst>
              <a:path w="46989" h="1270">
                <a:moveTo>
                  <a:pt x="0" y="1270"/>
                </a:moveTo>
                <a:lnTo>
                  <a:pt x="46989" y="1270"/>
                </a:lnTo>
                <a:lnTo>
                  <a:pt x="46989" y="0"/>
                </a:lnTo>
                <a:lnTo>
                  <a:pt x="0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82770" y="5764529"/>
            <a:ext cx="74930" cy="123189"/>
          </a:xfrm>
          <a:custGeom>
            <a:avLst/>
            <a:gdLst/>
            <a:ahLst/>
            <a:cxnLst/>
            <a:rect l="l" t="t" r="r" b="b"/>
            <a:pathLst>
              <a:path w="74929" h="123189">
                <a:moveTo>
                  <a:pt x="0" y="0"/>
                </a:moveTo>
                <a:lnTo>
                  <a:pt x="0" y="121920"/>
                </a:lnTo>
                <a:lnTo>
                  <a:pt x="54609" y="121920"/>
                </a:lnTo>
                <a:lnTo>
                  <a:pt x="74929" y="123190"/>
                </a:lnTo>
                <a:lnTo>
                  <a:pt x="74929" y="381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420870" y="5765800"/>
            <a:ext cx="73660" cy="125730"/>
          </a:xfrm>
          <a:custGeom>
            <a:avLst/>
            <a:gdLst/>
            <a:ahLst/>
            <a:cxnLst/>
            <a:rect l="l" t="t" r="r" b="b"/>
            <a:pathLst>
              <a:path w="73660" h="125729">
                <a:moveTo>
                  <a:pt x="0" y="0"/>
                </a:moveTo>
                <a:lnTo>
                  <a:pt x="0" y="120650"/>
                </a:lnTo>
                <a:lnTo>
                  <a:pt x="17779" y="120650"/>
                </a:lnTo>
                <a:lnTo>
                  <a:pt x="35559" y="121919"/>
                </a:lnTo>
                <a:lnTo>
                  <a:pt x="73659" y="125730"/>
                </a:lnTo>
                <a:lnTo>
                  <a:pt x="73659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457700" y="5768340"/>
            <a:ext cx="74930" cy="127000"/>
          </a:xfrm>
          <a:custGeom>
            <a:avLst/>
            <a:gdLst/>
            <a:ahLst/>
            <a:cxnLst/>
            <a:rect l="l" t="t" r="r" b="b"/>
            <a:pathLst>
              <a:path w="74929" h="127000">
                <a:moveTo>
                  <a:pt x="0" y="0"/>
                </a:moveTo>
                <a:lnTo>
                  <a:pt x="0" y="119380"/>
                </a:lnTo>
                <a:lnTo>
                  <a:pt x="74929" y="127000"/>
                </a:lnTo>
                <a:lnTo>
                  <a:pt x="74929" y="1016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494529" y="5772150"/>
            <a:ext cx="73660" cy="127000"/>
          </a:xfrm>
          <a:custGeom>
            <a:avLst/>
            <a:gdLst/>
            <a:ahLst/>
            <a:cxnLst/>
            <a:rect l="l" t="t" r="r" b="b"/>
            <a:pathLst>
              <a:path w="73660" h="127000">
                <a:moveTo>
                  <a:pt x="0" y="0"/>
                </a:moveTo>
                <a:lnTo>
                  <a:pt x="0" y="119380"/>
                </a:lnTo>
                <a:lnTo>
                  <a:pt x="73660" y="127000"/>
                </a:lnTo>
                <a:lnTo>
                  <a:pt x="73660" y="15240"/>
                </a:lnTo>
                <a:lnTo>
                  <a:pt x="0" y="0"/>
                </a:lnTo>
                <a:close/>
              </a:path>
            </a:pathLst>
          </a:custGeom>
          <a:solidFill>
            <a:srgbClr val="DA7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32629" y="5778500"/>
            <a:ext cx="72390" cy="125730"/>
          </a:xfrm>
          <a:custGeom>
            <a:avLst/>
            <a:gdLst/>
            <a:ahLst/>
            <a:cxnLst/>
            <a:rect l="l" t="t" r="r" b="b"/>
            <a:pathLst>
              <a:path w="72389" h="125729">
                <a:moveTo>
                  <a:pt x="0" y="0"/>
                </a:moveTo>
                <a:lnTo>
                  <a:pt x="0" y="116840"/>
                </a:lnTo>
                <a:lnTo>
                  <a:pt x="72390" y="125730"/>
                </a:lnTo>
                <a:lnTo>
                  <a:pt x="7239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22C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68190" y="5787390"/>
            <a:ext cx="74930" cy="121920"/>
          </a:xfrm>
          <a:custGeom>
            <a:avLst/>
            <a:gdLst/>
            <a:ahLst/>
            <a:cxnLst/>
            <a:rect l="l" t="t" r="r" b="b"/>
            <a:pathLst>
              <a:path w="74929" h="121920">
                <a:moveTo>
                  <a:pt x="0" y="0"/>
                </a:moveTo>
                <a:lnTo>
                  <a:pt x="0" y="111760"/>
                </a:lnTo>
                <a:lnTo>
                  <a:pt x="74930" y="121920"/>
                </a:lnTo>
                <a:lnTo>
                  <a:pt x="74930" y="24130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05020" y="5797550"/>
            <a:ext cx="74930" cy="114300"/>
          </a:xfrm>
          <a:custGeom>
            <a:avLst/>
            <a:gdLst/>
            <a:ahLst/>
            <a:cxnLst/>
            <a:rect l="l" t="t" r="r" b="b"/>
            <a:pathLst>
              <a:path w="74929" h="114300">
                <a:moveTo>
                  <a:pt x="0" y="0"/>
                </a:moveTo>
                <a:lnTo>
                  <a:pt x="0" y="106680"/>
                </a:lnTo>
                <a:lnTo>
                  <a:pt x="74929" y="114300"/>
                </a:lnTo>
                <a:lnTo>
                  <a:pt x="74929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E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43120" y="5811520"/>
            <a:ext cx="73660" cy="102870"/>
          </a:xfrm>
          <a:custGeom>
            <a:avLst/>
            <a:gdLst/>
            <a:ahLst/>
            <a:cxnLst/>
            <a:rect l="l" t="t" r="r" b="b"/>
            <a:pathLst>
              <a:path w="73660" h="102870">
                <a:moveTo>
                  <a:pt x="0" y="0"/>
                </a:moveTo>
                <a:lnTo>
                  <a:pt x="0" y="97789"/>
                </a:lnTo>
                <a:lnTo>
                  <a:pt x="73659" y="102869"/>
                </a:lnTo>
                <a:lnTo>
                  <a:pt x="73659" y="3936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79950" y="5826759"/>
            <a:ext cx="67310" cy="86360"/>
          </a:xfrm>
          <a:custGeom>
            <a:avLst/>
            <a:gdLst/>
            <a:ahLst/>
            <a:cxnLst/>
            <a:rect l="l" t="t" r="r" b="b"/>
            <a:pathLst>
              <a:path w="67310" h="86360">
                <a:moveTo>
                  <a:pt x="0" y="0"/>
                </a:moveTo>
                <a:lnTo>
                  <a:pt x="0" y="85089"/>
                </a:lnTo>
                <a:lnTo>
                  <a:pt x="16510" y="86359"/>
                </a:lnTo>
                <a:lnTo>
                  <a:pt x="29210" y="86359"/>
                </a:lnTo>
                <a:lnTo>
                  <a:pt x="49529" y="83819"/>
                </a:lnTo>
                <a:lnTo>
                  <a:pt x="63500" y="77469"/>
                </a:lnTo>
                <a:lnTo>
                  <a:pt x="67310" y="67309"/>
                </a:lnTo>
                <a:lnTo>
                  <a:pt x="48260" y="34289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716779" y="5850890"/>
            <a:ext cx="30480" cy="63500"/>
          </a:xfrm>
          <a:custGeom>
            <a:avLst/>
            <a:gdLst/>
            <a:ahLst/>
            <a:cxnLst/>
            <a:rect l="l" t="t" r="r" b="b"/>
            <a:pathLst>
              <a:path w="30479" h="63500">
                <a:moveTo>
                  <a:pt x="0" y="0"/>
                </a:moveTo>
                <a:lnTo>
                  <a:pt x="0" y="63500"/>
                </a:lnTo>
                <a:lnTo>
                  <a:pt x="22860" y="57150"/>
                </a:lnTo>
                <a:lnTo>
                  <a:pt x="30480" y="43180"/>
                </a:lnTo>
                <a:lnTo>
                  <a:pt x="21590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81500" y="5758179"/>
            <a:ext cx="373380" cy="135890"/>
          </a:xfrm>
          <a:custGeom>
            <a:avLst/>
            <a:gdLst/>
            <a:ahLst/>
            <a:cxnLst/>
            <a:rect l="l" t="t" r="r" b="b"/>
            <a:pathLst>
              <a:path w="373379" h="135889">
                <a:moveTo>
                  <a:pt x="36829" y="0"/>
                </a:moveTo>
                <a:lnTo>
                  <a:pt x="0" y="0"/>
                </a:lnTo>
                <a:lnTo>
                  <a:pt x="0" y="16510"/>
                </a:lnTo>
                <a:lnTo>
                  <a:pt x="71120" y="19050"/>
                </a:lnTo>
                <a:lnTo>
                  <a:pt x="107950" y="22860"/>
                </a:lnTo>
                <a:lnTo>
                  <a:pt x="170179" y="35560"/>
                </a:lnTo>
                <a:lnTo>
                  <a:pt x="227329" y="50800"/>
                </a:lnTo>
                <a:lnTo>
                  <a:pt x="276860" y="68580"/>
                </a:lnTo>
                <a:lnTo>
                  <a:pt x="314960" y="90170"/>
                </a:lnTo>
                <a:lnTo>
                  <a:pt x="349250" y="120650"/>
                </a:lnTo>
                <a:lnTo>
                  <a:pt x="355600" y="128270"/>
                </a:lnTo>
                <a:lnTo>
                  <a:pt x="355600" y="135890"/>
                </a:lnTo>
                <a:lnTo>
                  <a:pt x="373379" y="135890"/>
                </a:lnTo>
                <a:lnTo>
                  <a:pt x="354329" y="99060"/>
                </a:lnTo>
                <a:lnTo>
                  <a:pt x="322579" y="77470"/>
                </a:lnTo>
                <a:lnTo>
                  <a:pt x="306070" y="66040"/>
                </a:lnTo>
                <a:lnTo>
                  <a:pt x="283210" y="54610"/>
                </a:lnTo>
                <a:lnTo>
                  <a:pt x="260350" y="44450"/>
                </a:lnTo>
                <a:lnTo>
                  <a:pt x="232410" y="35560"/>
                </a:lnTo>
                <a:lnTo>
                  <a:pt x="205739" y="25400"/>
                </a:lnTo>
                <a:lnTo>
                  <a:pt x="109220" y="6350"/>
                </a:lnTo>
                <a:lnTo>
                  <a:pt x="73660" y="3810"/>
                </a:lnTo>
                <a:lnTo>
                  <a:pt x="368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70070" y="5878829"/>
            <a:ext cx="384810" cy="45720"/>
          </a:xfrm>
          <a:custGeom>
            <a:avLst/>
            <a:gdLst/>
            <a:ahLst/>
            <a:cxnLst/>
            <a:rect l="l" t="t" r="r" b="b"/>
            <a:pathLst>
              <a:path w="384810" h="45720">
                <a:moveTo>
                  <a:pt x="38100" y="0"/>
                </a:moveTo>
                <a:lnTo>
                  <a:pt x="0" y="0"/>
                </a:lnTo>
                <a:lnTo>
                  <a:pt x="1269" y="15240"/>
                </a:lnTo>
                <a:lnTo>
                  <a:pt x="73659" y="17780"/>
                </a:lnTo>
                <a:lnTo>
                  <a:pt x="109219" y="20320"/>
                </a:lnTo>
                <a:lnTo>
                  <a:pt x="143509" y="24130"/>
                </a:lnTo>
                <a:lnTo>
                  <a:pt x="176529" y="29210"/>
                </a:lnTo>
                <a:lnTo>
                  <a:pt x="207009" y="31750"/>
                </a:lnTo>
                <a:lnTo>
                  <a:pt x="236219" y="35560"/>
                </a:lnTo>
                <a:lnTo>
                  <a:pt x="262889" y="39370"/>
                </a:lnTo>
                <a:lnTo>
                  <a:pt x="287019" y="43180"/>
                </a:lnTo>
                <a:lnTo>
                  <a:pt x="309879" y="43180"/>
                </a:lnTo>
                <a:lnTo>
                  <a:pt x="328929" y="45720"/>
                </a:lnTo>
                <a:lnTo>
                  <a:pt x="346709" y="45720"/>
                </a:lnTo>
                <a:lnTo>
                  <a:pt x="360679" y="43180"/>
                </a:lnTo>
                <a:lnTo>
                  <a:pt x="372109" y="35560"/>
                </a:lnTo>
                <a:lnTo>
                  <a:pt x="382269" y="29210"/>
                </a:lnTo>
                <a:lnTo>
                  <a:pt x="328929" y="29210"/>
                </a:lnTo>
                <a:lnTo>
                  <a:pt x="311150" y="27940"/>
                </a:lnTo>
                <a:lnTo>
                  <a:pt x="289559" y="25400"/>
                </a:lnTo>
                <a:lnTo>
                  <a:pt x="265429" y="22860"/>
                </a:lnTo>
                <a:lnTo>
                  <a:pt x="179069" y="11430"/>
                </a:lnTo>
                <a:lnTo>
                  <a:pt x="110489" y="3810"/>
                </a:lnTo>
                <a:lnTo>
                  <a:pt x="76200" y="1270"/>
                </a:lnTo>
                <a:lnTo>
                  <a:pt x="38100" y="0"/>
                </a:lnTo>
                <a:close/>
              </a:path>
              <a:path w="384810" h="45720">
                <a:moveTo>
                  <a:pt x="384809" y="15240"/>
                </a:moveTo>
                <a:lnTo>
                  <a:pt x="367029" y="15240"/>
                </a:lnTo>
                <a:lnTo>
                  <a:pt x="367029" y="20320"/>
                </a:lnTo>
                <a:lnTo>
                  <a:pt x="364489" y="22860"/>
                </a:lnTo>
                <a:lnTo>
                  <a:pt x="355600" y="25400"/>
                </a:lnTo>
                <a:lnTo>
                  <a:pt x="345439" y="29210"/>
                </a:lnTo>
                <a:lnTo>
                  <a:pt x="382269" y="29210"/>
                </a:lnTo>
                <a:lnTo>
                  <a:pt x="384809" y="15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13200" y="5878829"/>
            <a:ext cx="358140" cy="53340"/>
          </a:xfrm>
          <a:custGeom>
            <a:avLst/>
            <a:gdLst/>
            <a:ahLst/>
            <a:cxnLst/>
            <a:rect l="l" t="t" r="r" b="b"/>
            <a:pathLst>
              <a:path w="358139" h="53339">
                <a:moveTo>
                  <a:pt x="16510" y="22860"/>
                </a:moveTo>
                <a:lnTo>
                  <a:pt x="0" y="22860"/>
                </a:lnTo>
                <a:lnTo>
                  <a:pt x="2539" y="33020"/>
                </a:lnTo>
                <a:lnTo>
                  <a:pt x="7620" y="43180"/>
                </a:lnTo>
                <a:lnTo>
                  <a:pt x="17779" y="48260"/>
                </a:lnTo>
                <a:lnTo>
                  <a:pt x="29210" y="52070"/>
                </a:lnTo>
                <a:lnTo>
                  <a:pt x="43179" y="53340"/>
                </a:lnTo>
                <a:lnTo>
                  <a:pt x="59689" y="52070"/>
                </a:lnTo>
                <a:lnTo>
                  <a:pt x="78739" y="49530"/>
                </a:lnTo>
                <a:lnTo>
                  <a:pt x="99060" y="48260"/>
                </a:lnTo>
                <a:lnTo>
                  <a:pt x="121920" y="45720"/>
                </a:lnTo>
                <a:lnTo>
                  <a:pt x="148589" y="40640"/>
                </a:lnTo>
                <a:lnTo>
                  <a:pt x="177800" y="35560"/>
                </a:lnTo>
                <a:lnTo>
                  <a:pt x="30479" y="35560"/>
                </a:lnTo>
                <a:lnTo>
                  <a:pt x="24129" y="33020"/>
                </a:lnTo>
                <a:lnTo>
                  <a:pt x="16510" y="27940"/>
                </a:lnTo>
                <a:lnTo>
                  <a:pt x="16510" y="22860"/>
                </a:lnTo>
                <a:close/>
              </a:path>
              <a:path w="358139" h="53339">
                <a:moveTo>
                  <a:pt x="356870" y="0"/>
                </a:moveTo>
                <a:lnTo>
                  <a:pt x="317500" y="2540"/>
                </a:lnTo>
                <a:lnTo>
                  <a:pt x="276860" y="6350"/>
                </a:lnTo>
                <a:lnTo>
                  <a:pt x="241300" y="11430"/>
                </a:lnTo>
                <a:lnTo>
                  <a:pt x="208279" y="15240"/>
                </a:lnTo>
                <a:lnTo>
                  <a:pt x="176529" y="20320"/>
                </a:lnTo>
                <a:lnTo>
                  <a:pt x="147320" y="24130"/>
                </a:lnTo>
                <a:lnTo>
                  <a:pt x="121920" y="29210"/>
                </a:lnTo>
                <a:lnTo>
                  <a:pt x="97789" y="30480"/>
                </a:lnTo>
                <a:lnTo>
                  <a:pt x="58420" y="35560"/>
                </a:lnTo>
                <a:lnTo>
                  <a:pt x="177800" y="35560"/>
                </a:lnTo>
                <a:lnTo>
                  <a:pt x="209550" y="30480"/>
                </a:lnTo>
                <a:lnTo>
                  <a:pt x="243839" y="27940"/>
                </a:lnTo>
                <a:lnTo>
                  <a:pt x="279400" y="22860"/>
                </a:lnTo>
                <a:lnTo>
                  <a:pt x="358139" y="15240"/>
                </a:lnTo>
                <a:lnTo>
                  <a:pt x="3568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013200" y="5758179"/>
            <a:ext cx="368300" cy="143510"/>
          </a:xfrm>
          <a:custGeom>
            <a:avLst/>
            <a:gdLst/>
            <a:ahLst/>
            <a:cxnLst/>
            <a:rect l="l" t="t" r="r" b="b"/>
            <a:pathLst>
              <a:path w="368300" h="143510">
                <a:moveTo>
                  <a:pt x="368300" y="0"/>
                </a:moveTo>
                <a:lnTo>
                  <a:pt x="331470" y="0"/>
                </a:lnTo>
                <a:lnTo>
                  <a:pt x="260350" y="7620"/>
                </a:lnTo>
                <a:lnTo>
                  <a:pt x="165100" y="27940"/>
                </a:lnTo>
                <a:lnTo>
                  <a:pt x="110489" y="48260"/>
                </a:lnTo>
                <a:lnTo>
                  <a:pt x="64770" y="68580"/>
                </a:lnTo>
                <a:lnTo>
                  <a:pt x="30479" y="93980"/>
                </a:lnTo>
                <a:lnTo>
                  <a:pt x="2539" y="130810"/>
                </a:lnTo>
                <a:lnTo>
                  <a:pt x="0" y="143510"/>
                </a:lnTo>
                <a:lnTo>
                  <a:pt x="16510" y="143510"/>
                </a:lnTo>
                <a:lnTo>
                  <a:pt x="16510" y="135890"/>
                </a:lnTo>
                <a:lnTo>
                  <a:pt x="22860" y="127000"/>
                </a:lnTo>
                <a:lnTo>
                  <a:pt x="29210" y="115570"/>
                </a:lnTo>
                <a:lnTo>
                  <a:pt x="41910" y="106680"/>
                </a:lnTo>
                <a:lnTo>
                  <a:pt x="57150" y="95250"/>
                </a:lnTo>
                <a:lnTo>
                  <a:pt x="93979" y="73660"/>
                </a:lnTo>
                <a:lnTo>
                  <a:pt x="142239" y="53340"/>
                </a:lnTo>
                <a:lnTo>
                  <a:pt x="198120" y="36830"/>
                </a:lnTo>
                <a:lnTo>
                  <a:pt x="264160" y="24130"/>
                </a:lnTo>
                <a:lnTo>
                  <a:pt x="368300" y="16510"/>
                </a:lnTo>
                <a:lnTo>
                  <a:pt x="368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47209" y="5800090"/>
            <a:ext cx="74929" cy="107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61179" y="5867400"/>
            <a:ext cx="33020" cy="367030"/>
          </a:xfrm>
          <a:custGeom>
            <a:avLst/>
            <a:gdLst/>
            <a:ahLst/>
            <a:cxnLst/>
            <a:rect l="l" t="t" r="r" b="b"/>
            <a:pathLst>
              <a:path w="33020" h="367029">
                <a:moveTo>
                  <a:pt x="16510" y="321309"/>
                </a:moveTo>
                <a:lnTo>
                  <a:pt x="0" y="323850"/>
                </a:lnTo>
                <a:lnTo>
                  <a:pt x="13970" y="367030"/>
                </a:lnTo>
                <a:lnTo>
                  <a:pt x="16510" y="321309"/>
                </a:lnTo>
                <a:close/>
              </a:path>
              <a:path w="33020" h="367029">
                <a:moveTo>
                  <a:pt x="16640" y="318770"/>
                </a:moveTo>
                <a:lnTo>
                  <a:pt x="16510" y="318770"/>
                </a:lnTo>
                <a:lnTo>
                  <a:pt x="0" y="323850"/>
                </a:lnTo>
                <a:lnTo>
                  <a:pt x="16510" y="321309"/>
                </a:lnTo>
                <a:lnTo>
                  <a:pt x="16640" y="318770"/>
                </a:lnTo>
                <a:close/>
              </a:path>
              <a:path w="33020" h="367029">
                <a:moveTo>
                  <a:pt x="33020" y="0"/>
                </a:moveTo>
                <a:lnTo>
                  <a:pt x="16510" y="0"/>
                </a:lnTo>
                <a:lnTo>
                  <a:pt x="0" y="321309"/>
                </a:lnTo>
                <a:lnTo>
                  <a:pt x="16510" y="318770"/>
                </a:lnTo>
                <a:lnTo>
                  <a:pt x="16640" y="31877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268470" y="5878829"/>
            <a:ext cx="109220" cy="312420"/>
          </a:xfrm>
          <a:custGeom>
            <a:avLst/>
            <a:gdLst/>
            <a:ahLst/>
            <a:cxnLst/>
            <a:rect l="l" t="t" r="r" b="b"/>
            <a:pathLst>
              <a:path w="109220" h="312420">
                <a:moveTo>
                  <a:pt x="15239" y="0"/>
                </a:moveTo>
                <a:lnTo>
                  <a:pt x="7619" y="1270"/>
                </a:lnTo>
                <a:lnTo>
                  <a:pt x="0" y="3810"/>
                </a:lnTo>
                <a:lnTo>
                  <a:pt x="92709" y="312420"/>
                </a:lnTo>
                <a:lnTo>
                  <a:pt x="109219" y="307340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251959" y="5812790"/>
            <a:ext cx="73660" cy="1181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55369" y="4348479"/>
            <a:ext cx="2118360" cy="965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247139" y="3387090"/>
            <a:ext cx="6569709" cy="30480"/>
          </a:xfrm>
          <a:custGeom>
            <a:avLst/>
            <a:gdLst/>
            <a:ahLst/>
            <a:cxnLst/>
            <a:rect l="l" t="t" r="r" b="b"/>
            <a:pathLst>
              <a:path w="6569709" h="30479">
                <a:moveTo>
                  <a:pt x="0" y="30480"/>
                </a:moveTo>
                <a:lnTo>
                  <a:pt x="6569709" y="30480"/>
                </a:lnTo>
                <a:lnTo>
                  <a:pt x="6569709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47139" y="3357879"/>
            <a:ext cx="6569709" cy="29209"/>
          </a:xfrm>
          <a:custGeom>
            <a:avLst/>
            <a:gdLst/>
            <a:ahLst/>
            <a:cxnLst/>
            <a:rect l="l" t="t" r="r" b="b"/>
            <a:pathLst>
              <a:path w="6569709" h="29210">
                <a:moveTo>
                  <a:pt x="0" y="29209"/>
                </a:moveTo>
                <a:lnTo>
                  <a:pt x="6569709" y="29209"/>
                </a:lnTo>
                <a:lnTo>
                  <a:pt x="656970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247139" y="3342640"/>
            <a:ext cx="6569709" cy="30480"/>
          </a:xfrm>
          <a:custGeom>
            <a:avLst/>
            <a:gdLst/>
            <a:ahLst/>
            <a:cxnLst/>
            <a:rect l="l" t="t" r="r" b="b"/>
            <a:pathLst>
              <a:path w="6569709" h="30479">
                <a:moveTo>
                  <a:pt x="0" y="30480"/>
                </a:moveTo>
                <a:lnTo>
                  <a:pt x="6569709" y="30480"/>
                </a:lnTo>
                <a:lnTo>
                  <a:pt x="6569709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47139" y="3327400"/>
            <a:ext cx="6569709" cy="30480"/>
          </a:xfrm>
          <a:custGeom>
            <a:avLst/>
            <a:gdLst/>
            <a:ahLst/>
            <a:cxnLst/>
            <a:rect l="l" t="t" r="r" b="b"/>
            <a:pathLst>
              <a:path w="6569709" h="30479">
                <a:moveTo>
                  <a:pt x="0" y="30479"/>
                </a:moveTo>
                <a:lnTo>
                  <a:pt x="6569709" y="30479"/>
                </a:lnTo>
                <a:lnTo>
                  <a:pt x="656970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47139" y="3312159"/>
            <a:ext cx="6569709" cy="30480"/>
          </a:xfrm>
          <a:custGeom>
            <a:avLst/>
            <a:gdLst/>
            <a:ahLst/>
            <a:cxnLst/>
            <a:rect l="l" t="t" r="r" b="b"/>
            <a:pathLst>
              <a:path w="6569709" h="30479">
                <a:moveTo>
                  <a:pt x="0" y="30479"/>
                </a:moveTo>
                <a:lnTo>
                  <a:pt x="6569709" y="30479"/>
                </a:lnTo>
                <a:lnTo>
                  <a:pt x="656970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47139" y="3296920"/>
            <a:ext cx="6569709" cy="30480"/>
          </a:xfrm>
          <a:custGeom>
            <a:avLst/>
            <a:gdLst/>
            <a:ahLst/>
            <a:cxnLst/>
            <a:rect l="l" t="t" r="r" b="b"/>
            <a:pathLst>
              <a:path w="6569709" h="30479">
                <a:moveTo>
                  <a:pt x="0" y="30479"/>
                </a:moveTo>
                <a:lnTo>
                  <a:pt x="6569709" y="30479"/>
                </a:lnTo>
                <a:lnTo>
                  <a:pt x="656970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47139" y="3281679"/>
            <a:ext cx="6569709" cy="30480"/>
          </a:xfrm>
          <a:custGeom>
            <a:avLst/>
            <a:gdLst/>
            <a:ahLst/>
            <a:cxnLst/>
            <a:rect l="l" t="t" r="r" b="b"/>
            <a:pathLst>
              <a:path w="6569709" h="30479">
                <a:moveTo>
                  <a:pt x="0" y="30480"/>
                </a:moveTo>
                <a:lnTo>
                  <a:pt x="6569709" y="30480"/>
                </a:lnTo>
                <a:lnTo>
                  <a:pt x="6569709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47139" y="3267709"/>
            <a:ext cx="6569709" cy="29209"/>
          </a:xfrm>
          <a:custGeom>
            <a:avLst/>
            <a:gdLst/>
            <a:ahLst/>
            <a:cxnLst/>
            <a:rect l="l" t="t" r="r" b="b"/>
            <a:pathLst>
              <a:path w="6569709" h="29210">
                <a:moveTo>
                  <a:pt x="0" y="29209"/>
                </a:moveTo>
                <a:lnTo>
                  <a:pt x="6569709" y="29209"/>
                </a:lnTo>
                <a:lnTo>
                  <a:pt x="656970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47139" y="3251200"/>
            <a:ext cx="6569709" cy="30480"/>
          </a:xfrm>
          <a:custGeom>
            <a:avLst/>
            <a:gdLst/>
            <a:ahLst/>
            <a:cxnLst/>
            <a:rect l="l" t="t" r="r" b="b"/>
            <a:pathLst>
              <a:path w="6569709" h="30479">
                <a:moveTo>
                  <a:pt x="0" y="30479"/>
                </a:moveTo>
                <a:lnTo>
                  <a:pt x="6569709" y="30479"/>
                </a:lnTo>
                <a:lnTo>
                  <a:pt x="656970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247139" y="3235960"/>
            <a:ext cx="6569709" cy="31750"/>
          </a:xfrm>
          <a:custGeom>
            <a:avLst/>
            <a:gdLst/>
            <a:ahLst/>
            <a:cxnLst/>
            <a:rect l="l" t="t" r="r" b="b"/>
            <a:pathLst>
              <a:path w="6569709" h="31750">
                <a:moveTo>
                  <a:pt x="0" y="31750"/>
                </a:moveTo>
                <a:lnTo>
                  <a:pt x="6569709" y="31750"/>
                </a:lnTo>
                <a:lnTo>
                  <a:pt x="656970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247139" y="3220720"/>
            <a:ext cx="6569709" cy="30480"/>
          </a:xfrm>
          <a:custGeom>
            <a:avLst/>
            <a:gdLst/>
            <a:ahLst/>
            <a:cxnLst/>
            <a:rect l="l" t="t" r="r" b="b"/>
            <a:pathLst>
              <a:path w="6569709" h="30479">
                <a:moveTo>
                  <a:pt x="0" y="30479"/>
                </a:moveTo>
                <a:lnTo>
                  <a:pt x="6569709" y="30479"/>
                </a:lnTo>
                <a:lnTo>
                  <a:pt x="656970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247139" y="3206750"/>
            <a:ext cx="6569709" cy="29209"/>
          </a:xfrm>
          <a:custGeom>
            <a:avLst/>
            <a:gdLst/>
            <a:ahLst/>
            <a:cxnLst/>
            <a:rect l="l" t="t" r="r" b="b"/>
            <a:pathLst>
              <a:path w="6569709" h="29210">
                <a:moveTo>
                  <a:pt x="0" y="29209"/>
                </a:moveTo>
                <a:lnTo>
                  <a:pt x="6569709" y="29209"/>
                </a:lnTo>
                <a:lnTo>
                  <a:pt x="656970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247139" y="3191510"/>
            <a:ext cx="6569709" cy="29209"/>
          </a:xfrm>
          <a:custGeom>
            <a:avLst/>
            <a:gdLst/>
            <a:ahLst/>
            <a:cxnLst/>
            <a:rect l="l" t="t" r="r" b="b"/>
            <a:pathLst>
              <a:path w="6569709" h="29210">
                <a:moveTo>
                  <a:pt x="0" y="29209"/>
                </a:moveTo>
                <a:lnTo>
                  <a:pt x="6569709" y="29209"/>
                </a:lnTo>
                <a:lnTo>
                  <a:pt x="656970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247139" y="3177539"/>
            <a:ext cx="6569709" cy="29209"/>
          </a:xfrm>
          <a:custGeom>
            <a:avLst/>
            <a:gdLst/>
            <a:ahLst/>
            <a:cxnLst/>
            <a:rect l="l" t="t" r="r" b="b"/>
            <a:pathLst>
              <a:path w="6569709" h="29210">
                <a:moveTo>
                  <a:pt x="0" y="29209"/>
                </a:moveTo>
                <a:lnTo>
                  <a:pt x="6569709" y="29209"/>
                </a:lnTo>
                <a:lnTo>
                  <a:pt x="656970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247139" y="3159760"/>
            <a:ext cx="6569709" cy="31750"/>
          </a:xfrm>
          <a:custGeom>
            <a:avLst/>
            <a:gdLst/>
            <a:ahLst/>
            <a:cxnLst/>
            <a:rect l="l" t="t" r="r" b="b"/>
            <a:pathLst>
              <a:path w="6569709" h="31750">
                <a:moveTo>
                  <a:pt x="0" y="31750"/>
                </a:moveTo>
                <a:lnTo>
                  <a:pt x="6569709" y="31750"/>
                </a:lnTo>
                <a:lnTo>
                  <a:pt x="656970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247139" y="3145789"/>
            <a:ext cx="6569709" cy="31750"/>
          </a:xfrm>
          <a:custGeom>
            <a:avLst/>
            <a:gdLst/>
            <a:ahLst/>
            <a:cxnLst/>
            <a:rect l="l" t="t" r="r" b="b"/>
            <a:pathLst>
              <a:path w="6569709" h="31750">
                <a:moveTo>
                  <a:pt x="0" y="31750"/>
                </a:moveTo>
                <a:lnTo>
                  <a:pt x="6569709" y="31750"/>
                </a:lnTo>
                <a:lnTo>
                  <a:pt x="656970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47139" y="3130550"/>
            <a:ext cx="6569709" cy="29209"/>
          </a:xfrm>
          <a:custGeom>
            <a:avLst/>
            <a:gdLst/>
            <a:ahLst/>
            <a:cxnLst/>
            <a:rect l="l" t="t" r="r" b="b"/>
            <a:pathLst>
              <a:path w="6569709" h="29210">
                <a:moveTo>
                  <a:pt x="0" y="29209"/>
                </a:moveTo>
                <a:lnTo>
                  <a:pt x="6569709" y="29209"/>
                </a:lnTo>
                <a:lnTo>
                  <a:pt x="656970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247139" y="3116579"/>
            <a:ext cx="6569709" cy="29209"/>
          </a:xfrm>
          <a:custGeom>
            <a:avLst/>
            <a:gdLst/>
            <a:ahLst/>
            <a:cxnLst/>
            <a:rect l="l" t="t" r="r" b="b"/>
            <a:pathLst>
              <a:path w="6569709" h="29210">
                <a:moveTo>
                  <a:pt x="0" y="29209"/>
                </a:moveTo>
                <a:lnTo>
                  <a:pt x="6569709" y="29209"/>
                </a:lnTo>
                <a:lnTo>
                  <a:pt x="656970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247139" y="3101339"/>
            <a:ext cx="6569709" cy="29209"/>
          </a:xfrm>
          <a:custGeom>
            <a:avLst/>
            <a:gdLst/>
            <a:ahLst/>
            <a:cxnLst/>
            <a:rect l="l" t="t" r="r" b="b"/>
            <a:pathLst>
              <a:path w="6569709" h="29210">
                <a:moveTo>
                  <a:pt x="0" y="29209"/>
                </a:moveTo>
                <a:lnTo>
                  <a:pt x="6569709" y="29209"/>
                </a:lnTo>
                <a:lnTo>
                  <a:pt x="6569709" y="0"/>
                </a:lnTo>
                <a:lnTo>
                  <a:pt x="0" y="0"/>
                </a:lnTo>
                <a:lnTo>
                  <a:pt x="0" y="2920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247139" y="3086100"/>
            <a:ext cx="6569709" cy="30480"/>
          </a:xfrm>
          <a:custGeom>
            <a:avLst/>
            <a:gdLst/>
            <a:ahLst/>
            <a:cxnLst/>
            <a:rect l="l" t="t" r="r" b="b"/>
            <a:pathLst>
              <a:path w="6569709" h="30480">
                <a:moveTo>
                  <a:pt x="0" y="30479"/>
                </a:moveTo>
                <a:lnTo>
                  <a:pt x="6569709" y="30479"/>
                </a:lnTo>
                <a:lnTo>
                  <a:pt x="656970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247139" y="3069589"/>
            <a:ext cx="6569709" cy="31750"/>
          </a:xfrm>
          <a:custGeom>
            <a:avLst/>
            <a:gdLst/>
            <a:ahLst/>
            <a:cxnLst/>
            <a:rect l="l" t="t" r="r" b="b"/>
            <a:pathLst>
              <a:path w="6569709" h="31750">
                <a:moveTo>
                  <a:pt x="0" y="31750"/>
                </a:moveTo>
                <a:lnTo>
                  <a:pt x="6569709" y="31750"/>
                </a:lnTo>
                <a:lnTo>
                  <a:pt x="6569709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247139" y="3055620"/>
            <a:ext cx="6569709" cy="30480"/>
          </a:xfrm>
          <a:custGeom>
            <a:avLst/>
            <a:gdLst/>
            <a:ahLst/>
            <a:cxnLst/>
            <a:rect l="l" t="t" r="r" b="b"/>
            <a:pathLst>
              <a:path w="6569709" h="30480">
                <a:moveTo>
                  <a:pt x="0" y="30479"/>
                </a:moveTo>
                <a:lnTo>
                  <a:pt x="6569709" y="30479"/>
                </a:lnTo>
                <a:lnTo>
                  <a:pt x="656970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71189" y="4765040"/>
            <a:ext cx="0" cy="549910"/>
          </a:xfrm>
          <a:custGeom>
            <a:avLst/>
            <a:gdLst/>
            <a:ahLst/>
            <a:cxnLst/>
            <a:rect l="l" t="t" r="r" b="b"/>
            <a:pathLst>
              <a:path h="549910">
                <a:moveTo>
                  <a:pt x="0" y="0"/>
                </a:moveTo>
                <a:lnTo>
                  <a:pt x="0" y="54991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60450" y="4789170"/>
            <a:ext cx="0" cy="521970"/>
          </a:xfrm>
          <a:custGeom>
            <a:avLst/>
            <a:gdLst/>
            <a:ahLst/>
            <a:cxnLst/>
            <a:rect l="l" t="t" r="r" b="b"/>
            <a:pathLst>
              <a:path h="521970">
                <a:moveTo>
                  <a:pt x="0" y="0"/>
                </a:moveTo>
                <a:lnTo>
                  <a:pt x="0" y="52196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442459" y="2426970"/>
            <a:ext cx="140969" cy="1612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489450" y="2501900"/>
            <a:ext cx="88900" cy="411480"/>
          </a:xfrm>
          <a:custGeom>
            <a:avLst/>
            <a:gdLst/>
            <a:ahLst/>
            <a:cxnLst/>
            <a:rect l="l" t="t" r="r" b="b"/>
            <a:pathLst>
              <a:path w="88900" h="411480">
                <a:moveTo>
                  <a:pt x="24129" y="0"/>
                </a:moveTo>
                <a:lnTo>
                  <a:pt x="3810" y="13970"/>
                </a:lnTo>
                <a:lnTo>
                  <a:pt x="17779" y="36829"/>
                </a:lnTo>
                <a:lnTo>
                  <a:pt x="30479" y="59689"/>
                </a:lnTo>
                <a:lnTo>
                  <a:pt x="48260" y="105410"/>
                </a:lnTo>
                <a:lnTo>
                  <a:pt x="59689" y="153670"/>
                </a:lnTo>
                <a:lnTo>
                  <a:pt x="63500" y="204470"/>
                </a:lnTo>
                <a:lnTo>
                  <a:pt x="62229" y="229870"/>
                </a:lnTo>
                <a:lnTo>
                  <a:pt x="46989" y="303529"/>
                </a:lnTo>
                <a:lnTo>
                  <a:pt x="26670" y="351789"/>
                </a:lnTo>
                <a:lnTo>
                  <a:pt x="0" y="396239"/>
                </a:lnTo>
                <a:lnTo>
                  <a:pt x="20320" y="411479"/>
                </a:lnTo>
                <a:lnTo>
                  <a:pt x="62229" y="337820"/>
                </a:lnTo>
                <a:lnTo>
                  <a:pt x="78739" y="284479"/>
                </a:lnTo>
                <a:lnTo>
                  <a:pt x="86480" y="229870"/>
                </a:lnTo>
                <a:lnTo>
                  <a:pt x="88900" y="204470"/>
                </a:lnTo>
                <a:lnTo>
                  <a:pt x="86360" y="176529"/>
                </a:lnTo>
                <a:lnTo>
                  <a:pt x="83820" y="151129"/>
                </a:lnTo>
                <a:lnTo>
                  <a:pt x="81279" y="124460"/>
                </a:lnTo>
                <a:lnTo>
                  <a:pt x="73660" y="99060"/>
                </a:lnTo>
                <a:lnTo>
                  <a:pt x="63500" y="73660"/>
                </a:lnTo>
                <a:lnTo>
                  <a:pt x="52070" y="46989"/>
                </a:lnTo>
                <a:lnTo>
                  <a:pt x="39370" y="22860"/>
                </a:lnTo>
                <a:lnTo>
                  <a:pt x="24129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439920" y="2825750"/>
            <a:ext cx="138429" cy="162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752089" y="4536440"/>
            <a:ext cx="139700" cy="1612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799079" y="4611370"/>
            <a:ext cx="88900" cy="411480"/>
          </a:xfrm>
          <a:custGeom>
            <a:avLst/>
            <a:gdLst/>
            <a:ahLst/>
            <a:cxnLst/>
            <a:rect l="l" t="t" r="r" b="b"/>
            <a:pathLst>
              <a:path w="88900" h="411479">
                <a:moveTo>
                  <a:pt x="24130" y="0"/>
                </a:moveTo>
                <a:lnTo>
                  <a:pt x="3809" y="13969"/>
                </a:lnTo>
                <a:lnTo>
                  <a:pt x="17780" y="35559"/>
                </a:lnTo>
                <a:lnTo>
                  <a:pt x="40639" y="81279"/>
                </a:lnTo>
                <a:lnTo>
                  <a:pt x="54609" y="129539"/>
                </a:lnTo>
                <a:lnTo>
                  <a:pt x="62230" y="179069"/>
                </a:lnTo>
                <a:lnTo>
                  <a:pt x="63500" y="203199"/>
                </a:lnTo>
                <a:lnTo>
                  <a:pt x="62230" y="229869"/>
                </a:lnTo>
                <a:lnTo>
                  <a:pt x="54609" y="279399"/>
                </a:lnTo>
                <a:lnTo>
                  <a:pt x="38100" y="327659"/>
                </a:lnTo>
                <a:lnTo>
                  <a:pt x="13969" y="374649"/>
                </a:lnTo>
                <a:lnTo>
                  <a:pt x="0" y="397509"/>
                </a:lnTo>
                <a:lnTo>
                  <a:pt x="20319" y="411479"/>
                </a:lnTo>
                <a:lnTo>
                  <a:pt x="49530" y="363219"/>
                </a:lnTo>
                <a:lnTo>
                  <a:pt x="72389" y="309879"/>
                </a:lnTo>
                <a:lnTo>
                  <a:pt x="83819" y="257809"/>
                </a:lnTo>
                <a:lnTo>
                  <a:pt x="88900" y="203199"/>
                </a:lnTo>
                <a:lnTo>
                  <a:pt x="87630" y="177799"/>
                </a:lnTo>
                <a:lnTo>
                  <a:pt x="80009" y="124459"/>
                </a:lnTo>
                <a:lnTo>
                  <a:pt x="63500" y="73659"/>
                </a:lnTo>
                <a:lnTo>
                  <a:pt x="40639" y="21589"/>
                </a:lnTo>
                <a:lnTo>
                  <a:pt x="2413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749550" y="4936490"/>
            <a:ext cx="139700" cy="1625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316989" y="4507229"/>
            <a:ext cx="139700" cy="1625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320800" y="4583429"/>
            <a:ext cx="88900" cy="411480"/>
          </a:xfrm>
          <a:custGeom>
            <a:avLst/>
            <a:gdLst/>
            <a:ahLst/>
            <a:cxnLst/>
            <a:rect l="l" t="t" r="r" b="b"/>
            <a:pathLst>
              <a:path w="88900" h="411479">
                <a:moveTo>
                  <a:pt x="66040" y="0"/>
                </a:moveTo>
                <a:lnTo>
                  <a:pt x="36830" y="48260"/>
                </a:lnTo>
                <a:lnTo>
                  <a:pt x="16509" y="99060"/>
                </a:lnTo>
                <a:lnTo>
                  <a:pt x="5080" y="151130"/>
                </a:lnTo>
                <a:lnTo>
                  <a:pt x="0" y="204470"/>
                </a:lnTo>
                <a:lnTo>
                  <a:pt x="2540" y="231140"/>
                </a:lnTo>
                <a:lnTo>
                  <a:pt x="11430" y="284480"/>
                </a:lnTo>
                <a:lnTo>
                  <a:pt x="27940" y="336550"/>
                </a:lnTo>
                <a:lnTo>
                  <a:pt x="53340" y="387350"/>
                </a:lnTo>
                <a:lnTo>
                  <a:pt x="68580" y="411480"/>
                </a:lnTo>
                <a:lnTo>
                  <a:pt x="88900" y="396240"/>
                </a:lnTo>
                <a:lnTo>
                  <a:pt x="74930" y="373380"/>
                </a:lnTo>
                <a:lnTo>
                  <a:pt x="62230" y="351790"/>
                </a:lnTo>
                <a:lnTo>
                  <a:pt x="41909" y="304800"/>
                </a:lnTo>
                <a:lnTo>
                  <a:pt x="30480" y="255270"/>
                </a:lnTo>
                <a:lnTo>
                  <a:pt x="26669" y="204470"/>
                </a:lnTo>
                <a:lnTo>
                  <a:pt x="27940" y="179070"/>
                </a:lnTo>
                <a:lnTo>
                  <a:pt x="34290" y="129540"/>
                </a:lnTo>
                <a:lnTo>
                  <a:pt x="49530" y="82550"/>
                </a:lnTo>
                <a:lnTo>
                  <a:pt x="71119" y="35560"/>
                </a:lnTo>
                <a:lnTo>
                  <a:pt x="86359" y="13970"/>
                </a:lnTo>
                <a:lnTo>
                  <a:pt x="6604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19530" y="4908550"/>
            <a:ext cx="140969" cy="1625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780530" y="4218940"/>
            <a:ext cx="454659" cy="571500"/>
          </a:xfrm>
          <a:custGeom>
            <a:avLst/>
            <a:gdLst/>
            <a:ahLst/>
            <a:cxnLst/>
            <a:rect l="l" t="t" r="r" b="b"/>
            <a:pathLst>
              <a:path w="454659" h="571500">
                <a:moveTo>
                  <a:pt x="63500" y="0"/>
                </a:moveTo>
                <a:lnTo>
                  <a:pt x="0" y="38100"/>
                </a:lnTo>
                <a:lnTo>
                  <a:pt x="454660" y="571500"/>
                </a:lnTo>
                <a:lnTo>
                  <a:pt x="304800" y="321310"/>
                </a:lnTo>
                <a:lnTo>
                  <a:pt x="189229" y="158750"/>
                </a:lnTo>
                <a:lnTo>
                  <a:pt x="63500" y="0"/>
                </a:lnTo>
                <a:close/>
              </a:path>
            </a:pathLst>
          </a:custGeom>
          <a:solidFill>
            <a:srgbClr val="6D6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720840" y="4220209"/>
            <a:ext cx="570230" cy="701040"/>
          </a:xfrm>
          <a:custGeom>
            <a:avLst/>
            <a:gdLst/>
            <a:ahLst/>
            <a:cxnLst/>
            <a:rect l="l" t="t" r="r" b="b"/>
            <a:pathLst>
              <a:path w="570229" h="701039">
                <a:moveTo>
                  <a:pt x="120650" y="0"/>
                </a:moveTo>
                <a:lnTo>
                  <a:pt x="0" y="74929"/>
                </a:lnTo>
                <a:lnTo>
                  <a:pt x="534669" y="701039"/>
                </a:lnTo>
                <a:lnTo>
                  <a:pt x="570229" y="673100"/>
                </a:lnTo>
                <a:lnTo>
                  <a:pt x="471169" y="494029"/>
                </a:lnTo>
                <a:lnTo>
                  <a:pt x="364489" y="320039"/>
                </a:lnTo>
                <a:lnTo>
                  <a:pt x="200659" y="93979"/>
                </a:lnTo>
                <a:lnTo>
                  <a:pt x="120650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662419" y="4257040"/>
            <a:ext cx="628650" cy="709930"/>
          </a:xfrm>
          <a:custGeom>
            <a:avLst/>
            <a:gdLst/>
            <a:ahLst/>
            <a:cxnLst/>
            <a:rect l="l" t="t" r="r" b="b"/>
            <a:pathLst>
              <a:path w="628650" h="709929">
                <a:moveTo>
                  <a:pt x="118109" y="0"/>
                </a:moveTo>
                <a:lnTo>
                  <a:pt x="0" y="77470"/>
                </a:lnTo>
                <a:lnTo>
                  <a:pt x="538479" y="709930"/>
                </a:lnTo>
                <a:lnTo>
                  <a:pt x="628650" y="636270"/>
                </a:lnTo>
                <a:lnTo>
                  <a:pt x="572770" y="533400"/>
                </a:lnTo>
                <a:lnTo>
                  <a:pt x="118109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606540" y="4295140"/>
            <a:ext cx="648970" cy="715010"/>
          </a:xfrm>
          <a:custGeom>
            <a:avLst/>
            <a:gdLst/>
            <a:ahLst/>
            <a:cxnLst/>
            <a:rect l="l" t="t" r="r" b="b"/>
            <a:pathLst>
              <a:path w="648970" h="715010">
                <a:moveTo>
                  <a:pt x="114300" y="0"/>
                </a:moveTo>
                <a:lnTo>
                  <a:pt x="0" y="81280"/>
                </a:lnTo>
                <a:lnTo>
                  <a:pt x="539750" y="715010"/>
                </a:lnTo>
                <a:lnTo>
                  <a:pt x="648969" y="626110"/>
                </a:lnTo>
                <a:lnTo>
                  <a:pt x="114300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550659" y="4334509"/>
            <a:ext cx="650240" cy="721360"/>
          </a:xfrm>
          <a:custGeom>
            <a:avLst/>
            <a:gdLst/>
            <a:ahLst/>
            <a:cxnLst/>
            <a:rect l="l" t="t" r="r" b="b"/>
            <a:pathLst>
              <a:path w="650240" h="721360">
                <a:moveTo>
                  <a:pt x="111760" y="0"/>
                </a:moveTo>
                <a:lnTo>
                  <a:pt x="6350" y="80009"/>
                </a:lnTo>
                <a:lnTo>
                  <a:pt x="0" y="85089"/>
                </a:lnTo>
                <a:lnTo>
                  <a:pt x="542290" y="721359"/>
                </a:lnTo>
                <a:lnTo>
                  <a:pt x="551180" y="716279"/>
                </a:lnTo>
                <a:lnTo>
                  <a:pt x="650240" y="632459"/>
                </a:lnTo>
                <a:lnTo>
                  <a:pt x="111760" y="0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99859" y="4376420"/>
            <a:ext cx="646430" cy="722630"/>
          </a:xfrm>
          <a:custGeom>
            <a:avLst/>
            <a:gdLst/>
            <a:ahLst/>
            <a:cxnLst/>
            <a:rect l="l" t="t" r="r" b="b"/>
            <a:pathLst>
              <a:path w="646429" h="722629">
                <a:moveTo>
                  <a:pt x="106680" y="0"/>
                </a:moveTo>
                <a:lnTo>
                  <a:pt x="57149" y="38099"/>
                </a:lnTo>
                <a:lnTo>
                  <a:pt x="0" y="90169"/>
                </a:lnTo>
                <a:lnTo>
                  <a:pt x="539749" y="722629"/>
                </a:lnTo>
                <a:lnTo>
                  <a:pt x="601980" y="674369"/>
                </a:lnTo>
                <a:lnTo>
                  <a:pt x="646430" y="633729"/>
                </a:lnTo>
                <a:lnTo>
                  <a:pt x="106680" y="0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45250" y="4419600"/>
            <a:ext cx="647700" cy="725170"/>
          </a:xfrm>
          <a:custGeom>
            <a:avLst/>
            <a:gdLst/>
            <a:ahLst/>
            <a:cxnLst/>
            <a:rect l="l" t="t" r="r" b="b"/>
            <a:pathLst>
              <a:path w="647700" h="725170">
                <a:moveTo>
                  <a:pt x="105409" y="0"/>
                </a:moveTo>
                <a:lnTo>
                  <a:pt x="0" y="95250"/>
                </a:lnTo>
                <a:lnTo>
                  <a:pt x="539750" y="725169"/>
                </a:lnTo>
                <a:lnTo>
                  <a:pt x="647700" y="636269"/>
                </a:lnTo>
                <a:lnTo>
                  <a:pt x="105409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98259" y="4466590"/>
            <a:ext cx="641350" cy="722630"/>
          </a:xfrm>
          <a:custGeom>
            <a:avLst/>
            <a:gdLst/>
            <a:ahLst/>
            <a:cxnLst/>
            <a:rect l="l" t="t" r="r" b="b"/>
            <a:pathLst>
              <a:path w="641350" h="722629">
                <a:moveTo>
                  <a:pt x="101600" y="0"/>
                </a:moveTo>
                <a:lnTo>
                  <a:pt x="0" y="96520"/>
                </a:lnTo>
                <a:lnTo>
                  <a:pt x="532130" y="722630"/>
                </a:lnTo>
                <a:lnTo>
                  <a:pt x="641349" y="632460"/>
                </a:lnTo>
                <a:lnTo>
                  <a:pt x="10160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50000" y="4514850"/>
            <a:ext cx="635000" cy="689610"/>
          </a:xfrm>
          <a:custGeom>
            <a:avLst/>
            <a:gdLst/>
            <a:ahLst/>
            <a:cxnLst/>
            <a:rect l="l" t="t" r="r" b="b"/>
            <a:pathLst>
              <a:path w="635000" h="689610">
                <a:moveTo>
                  <a:pt x="95250" y="0"/>
                </a:moveTo>
                <a:lnTo>
                  <a:pt x="0" y="99060"/>
                </a:lnTo>
                <a:lnTo>
                  <a:pt x="386079" y="553719"/>
                </a:lnTo>
                <a:lnTo>
                  <a:pt x="562609" y="689610"/>
                </a:lnTo>
                <a:lnTo>
                  <a:pt x="635000" y="629919"/>
                </a:lnTo>
                <a:lnTo>
                  <a:pt x="9525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10629" y="4563109"/>
            <a:ext cx="619760" cy="641350"/>
          </a:xfrm>
          <a:custGeom>
            <a:avLst/>
            <a:gdLst/>
            <a:ahLst/>
            <a:cxnLst/>
            <a:rect l="l" t="t" r="r" b="b"/>
            <a:pathLst>
              <a:path w="619759" h="641350">
                <a:moveTo>
                  <a:pt x="87630" y="0"/>
                </a:moveTo>
                <a:lnTo>
                  <a:pt x="0" y="93979"/>
                </a:lnTo>
                <a:lnTo>
                  <a:pt x="134620" y="241300"/>
                </a:lnTo>
                <a:lnTo>
                  <a:pt x="280670" y="383539"/>
                </a:lnTo>
                <a:lnTo>
                  <a:pt x="435610" y="514350"/>
                </a:lnTo>
                <a:lnTo>
                  <a:pt x="601979" y="641350"/>
                </a:lnTo>
                <a:lnTo>
                  <a:pt x="619760" y="626109"/>
                </a:lnTo>
                <a:lnTo>
                  <a:pt x="8763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10629" y="4613909"/>
            <a:ext cx="425450" cy="454659"/>
          </a:xfrm>
          <a:custGeom>
            <a:avLst/>
            <a:gdLst/>
            <a:ahLst/>
            <a:cxnLst/>
            <a:rect l="l" t="t" r="r" b="b"/>
            <a:pathLst>
              <a:path w="425450" h="454660">
                <a:moveTo>
                  <a:pt x="39370" y="0"/>
                </a:moveTo>
                <a:lnTo>
                  <a:pt x="0" y="43179"/>
                </a:lnTo>
                <a:lnTo>
                  <a:pt x="134620" y="190500"/>
                </a:lnTo>
                <a:lnTo>
                  <a:pt x="280670" y="332739"/>
                </a:lnTo>
                <a:lnTo>
                  <a:pt x="425450" y="454659"/>
                </a:lnTo>
                <a:lnTo>
                  <a:pt x="3937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03009" y="4652009"/>
            <a:ext cx="293370" cy="299720"/>
          </a:xfrm>
          <a:custGeom>
            <a:avLst/>
            <a:gdLst/>
            <a:ahLst/>
            <a:cxnLst/>
            <a:rect l="l" t="t" r="r" b="b"/>
            <a:pathLst>
              <a:path w="293370" h="299720">
                <a:moveTo>
                  <a:pt x="13969" y="0"/>
                </a:moveTo>
                <a:lnTo>
                  <a:pt x="0" y="12700"/>
                </a:lnTo>
                <a:lnTo>
                  <a:pt x="17779" y="30479"/>
                </a:lnTo>
                <a:lnTo>
                  <a:pt x="34289" y="48259"/>
                </a:lnTo>
                <a:lnTo>
                  <a:pt x="50800" y="67309"/>
                </a:lnTo>
                <a:lnTo>
                  <a:pt x="119379" y="140969"/>
                </a:lnTo>
                <a:lnTo>
                  <a:pt x="137160" y="158750"/>
                </a:lnTo>
                <a:lnTo>
                  <a:pt x="154939" y="177800"/>
                </a:lnTo>
                <a:lnTo>
                  <a:pt x="172719" y="195579"/>
                </a:lnTo>
                <a:lnTo>
                  <a:pt x="189229" y="213359"/>
                </a:lnTo>
                <a:lnTo>
                  <a:pt x="226060" y="247650"/>
                </a:lnTo>
                <a:lnTo>
                  <a:pt x="245110" y="266700"/>
                </a:lnTo>
                <a:lnTo>
                  <a:pt x="262889" y="283209"/>
                </a:lnTo>
                <a:lnTo>
                  <a:pt x="281939" y="299719"/>
                </a:lnTo>
                <a:lnTo>
                  <a:pt x="293369" y="288289"/>
                </a:lnTo>
                <a:lnTo>
                  <a:pt x="274319" y="271779"/>
                </a:lnTo>
                <a:lnTo>
                  <a:pt x="256539" y="254000"/>
                </a:lnTo>
                <a:lnTo>
                  <a:pt x="237489" y="236219"/>
                </a:lnTo>
                <a:lnTo>
                  <a:pt x="201930" y="200659"/>
                </a:lnTo>
                <a:lnTo>
                  <a:pt x="182879" y="182879"/>
                </a:lnTo>
                <a:lnTo>
                  <a:pt x="166369" y="165100"/>
                </a:lnTo>
                <a:lnTo>
                  <a:pt x="148589" y="147319"/>
                </a:lnTo>
                <a:lnTo>
                  <a:pt x="114300" y="110489"/>
                </a:lnTo>
                <a:lnTo>
                  <a:pt x="96519" y="92709"/>
                </a:lnTo>
                <a:lnTo>
                  <a:pt x="80010" y="73659"/>
                </a:lnTo>
                <a:lnTo>
                  <a:pt x="63500" y="55879"/>
                </a:lnTo>
                <a:lnTo>
                  <a:pt x="46989" y="35559"/>
                </a:lnTo>
                <a:lnTo>
                  <a:pt x="29210" y="19050"/>
                </a:lnTo>
                <a:lnTo>
                  <a:pt x="1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84950" y="4940300"/>
            <a:ext cx="331470" cy="274320"/>
          </a:xfrm>
          <a:custGeom>
            <a:avLst/>
            <a:gdLst/>
            <a:ahLst/>
            <a:cxnLst/>
            <a:rect l="l" t="t" r="r" b="b"/>
            <a:pathLst>
              <a:path w="331470" h="274320">
                <a:moveTo>
                  <a:pt x="11429" y="0"/>
                </a:moveTo>
                <a:lnTo>
                  <a:pt x="0" y="11430"/>
                </a:lnTo>
                <a:lnTo>
                  <a:pt x="19050" y="29210"/>
                </a:lnTo>
                <a:lnTo>
                  <a:pt x="57150" y="62230"/>
                </a:lnTo>
                <a:lnTo>
                  <a:pt x="76200" y="80010"/>
                </a:lnTo>
                <a:lnTo>
                  <a:pt x="97790" y="96519"/>
                </a:lnTo>
                <a:lnTo>
                  <a:pt x="116840" y="113030"/>
                </a:lnTo>
                <a:lnTo>
                  <a:pt x="135890" y="128269"/>
                </a:lnTo>
                <a:lnTo>
                  <a:pt x="154940" y="144780"/>
                </a:lnTo>
                <a:lnTo>
                  <a:pt x="176529" y="161289"/>
                </a:lnTo>
                <a:lnTo>
                  <a:pt x="217170" y="191769"/>
                </a:lnTo>
                <a:lnTo>
                  <a:pt x="238759" y="207010"/>
                </a:lnTo>
                <a:lnTo>
                  <a:pt x="259079" y="224789"/>
                </a:lnTo>
                <a:lnTo>
                  <a:pt x="279400" y="240030"/>
                </a:lnTo>
                <a:lnTo>
                  <a:pt x="300990" y="254000"/>
                </a:lnTo>
                <a:lnTo>
                  <a:pt x="321309" y="270510"/>
                </a:lnTo>
                <a:lnTo>
                  <a:pt x="326390" y="274319"/>
                </a:lnTo>
                <a:lnTo>
                  <a:pt x="331470" y="270510"/>
                </a:lnTo>
                <a:lnTo>
                  <a:pt x="321309" y="257810"/>
                </a:lnTo>
                <a:lnTo>
                  <a:pt x="331470" y="257810"/>
                </a:lnTo>
                <a:lnTo>
                  <a:pt x="309879" y="241300"/>
                </a:lnTo>
                <a:lnTo>
                  <a:pt x="289559" y="227330"/>
                </a:lnTo>
                <a:lnTo>
                  <a:pt x="269240" y="210819"/>
                </a:lnTo>
                <a:lnTo>
                  <a:pt x="247650" y="194310"/>
                </a:lnTo>
                <a:lnTo>
                  <a:pt x="228600" y="179069"/>
                </a:lnTo>
                <a:lnTo>
                  <a:pt x="187959" y="148589"/>
                </a:lnTo>
                <a:lnTo>
                  <a:pt x="166370" y="130810"/>
                </a:lnTo>
                <a:lnTo>
                  <a:pt x="146050" y="115569"/>
                </a:lnTo>
                <a:lnTo>
                  <a:pt x="127000" y="100330"/>
                </a:lnTo>
                <a:lnTo>
                  <a:pt x="105409" y="82550"/>
                </a:lnTo>
                <a:lnTo>
                  <a:pt x="87629" y="67310"/>
                </a:lnTo>
                <a:lnTo>
                  <a:pt x="68579" y="52069"/>
                </a:lnTo>
                <a:lnTo>
                  <a:pt x="48259" y="34289"/>
                </a:lnTo>
                <a:lnTo>
                  <a:pt x="114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906259" y="4888229"/>
            <a:ext cx="393700" cy="3225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077709" y="4536440"/>
            <a:ext cx="219710" cy="361950"/>
          </a:xfrm>
          <a:custGeom>
            <a:avLst/>
            <a:gdLst/>
            <a:ahLst/>
            <a:cxnLst/>
            <a:rect l="l" t="t" r="r" b="b"/>
            <a:pathLst>
              <a:path w="219709" h="361950">
                <a:moveTo>
                  <a:pt x="12700" y="0"/>
                </a:moveTo>
                <a:lnTo>
                  <a:pt x="0" y="7620"/>
                </a:lnTo>
                <a:lnTo>
                  <a:pt x="12700" y="29210"/>
                </a:lnTo>
                <a:lnTo>
                  <a:pt x="29210" y="50800"/>
                </a:lnTo>
                <a:lnTo>
                  <a:pt x="40640" y="72390"/>
                </a:lnTo>
                <a:lnTo>
                  <a:pt x="53340" y="95250"/>
                </a:lnTo>
                <a:lnTo>
                  <a:pt x="67310" y="115570"/>
                </a:lnTo>
                <a:lnTo>
                  <a:pt x="81280" y="137160"/>
                </a:lnTo>
                <a:lnTo>
                  <a:pt x="92710" y="160020"/>
                </a:lnTo>
                <a:lnTo>
                  <a:pt x="105410" y="182880"/>
                </a:lnTo>
                <a:lnTo>
                  <a:pt x="130810" y="226060"/>
                </a:lnTo>
                <a:lnTo>
                  <a:pt x="143510" y="250190"/>
                </a:lnTo>
                <a:lnTo>
                  <a:pt x="156210" y="271780"/>
                </a:lnTo>
                <a:lnTo>
                  <a:pt x="167640" y="293370"/>
                </a:lnTo>
                <a:lnTo>
                  <a:pt x="193040" y="339090"/>
                </a:lnTo>
                <a:lnTo>
                  <a:pt x="204470" y="361950"/>
                </a:lnTo>
                <a:lnTo>
                  <a:pt x="219710" y="354330"/>
                </a:lnTo>
                <a:lnTo>
                  <a:pt x="209550" y="330200"/>
                </a:lnTo>
                <a:lnTo>
                  <a:pt x="195580" y="308610"/>
                </a:lnTo>
                <a:lnTo>
                  <a:pt x="182880" y="285750"/>
                </a:lnTo>
                <a:lnTo>
                  <a:pt x="171450" y="262890"/>
                </a:lnTo>
                <a:lnTo>
                  <a:pt x="158750" y="240030"/>
                </a:lnTo>
                <a:lnTo>
                  <a:pt x="146050" y="218440"/>
                </a:lnTo>
                <a:lnTo>
                  <a:pt x="133350" y="195580"/>
                </a:lnTo>
                <a:lnTo>
                  <a:pt x="121920" y="173990"/>
                </a:lnTo>
                <a:lnTo>
                  <a:pt x="107950" y="151130"/>
                </a:lnTo>
                <a:lnTo>
                  <a:pt x="96520" y="130810"/>
                </a:lnTo>
                <a:lnTo>
                  <a:pt x="82550" y="107950"/>
                </a:lnTo>
                <a:lnTo>
                  <a:pt x="67310" y="86360"/>
                </a:lnTo>
                <a:lnTo>
                  <a:pt x="55880" y="63500"/>
                </a:lnTo>
                <a:lnTo>
                  <a:pt x="41910" y="41910"/>
                </a:lnTo>
                <a:lnTo>
                  <a:pt x="26670" y="21590"/>
                </a:lnTo>
                <a:lnTo>
                  <a:pt x="12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35140" y="4208779"/>
            <a:ext cx="255270" cy="335280"/>
          </a:xfrm>
          <a:custGeom>
            <a:avLst/>
            <a:gdLst/>
            <a:ahLst/>
            <a:cxnLst/>
            <a:rect l="l" t="t" r="r" b="b"/>
            <a:pathLst>
              <a:path w="255270" h="335279">
                <a:moveTo>
                  <a:pt x="0" y="15240"/>
                </a:moveTo>
                <a:lnTo>
                  <a:pt x="16509" y="35560"/>
                </a:lnTo>
                <a:lnTo>
                  <a:pt x="31750" y="54610"/>
                </a:lnTo>
                <a:lnTo>
                  <a:pt x="48259" y="73660"/>
                </a:lnTo>
                <a:lnTo>
                  <a:pt x="64769" y="93980"/>
                </a:lnTo>
                <a:lnTo>
                  <a:pt x="78739" y="114300"/>
                </a:lnTo>
                <a:lnTo>
                  <a:pt x="95250" y="134620"/>
                </a:lnTo>
                <a:lnTo>
                  <a:pt x="109219" y="154940"/>
                </a:lnTo>
                <a:lnTo>
                  <a:pt x="125729" y="172720"/>
                </a:lnTo>
                <a:lnTo>
                  <a:pt x="171450" y="233680"/>
                </a:lnTo>
                <a:lnTo>
                  <a:pt x="199389" y="274320"/>
                </a:lnTo>
                <a:lnTo>
                  <a:pt x="214629" y="294640"/>
                </a:lnTo>
                <a:lnTo>
                  <a:pt x="242569" y="335280"/>
                </a:lnTo>
                <a:lnTo>
                  <a:pt x="255269" y="327660"/>
                </a:lnTo>
                <a:lnTo>
                  <a:pt x="242569" y="307340"/>
                </a:lnTo>
                <a:lnTo>
                  <a:pt x="227329" y="284480"/>
                </a:lnTo>
                <a:lnTo>
                  <a:pt x="213359" y="264160"/>
                </a:lnTo>
                <a:lnTo>
                  <a:pt x="198119" y="243840"/>
                </a:lnTo>
                <a:lnTo>
                  <a:pt x="184150" y="224790"/>
                </a:lnTo>
                <a:lnTo>
                  <a:pt x="154939" y="182880"/>
                </a:lnTo>
                <a:lnTo>
                  <a:pt x="124459" y="143510"/>
                </a:lnTo>
                <a:lnTo>
                  <a:pt x="107950" y="123190"/>
                </a:lnTo>
                <a:lnTo>
                  <a:pt x="92709" y="104140"/>
                </a:lnTo>
                <a:lnTo>
                  <a:pt x="77469" y="83820"/>
                </a:lnTo>
                <a:lnTo>
                  <a:pt x="62229" y="64770"/>
                </a:lnTo>
                <a:lnTo>
                  <a:pt x="45719" y="45720"/>
                </a:lnTo>
                <a:lnTo>
                  <a:pt x="24764" y="17780"/>
                </a:lnTo>
                <a:lnTo>
                  <a:pt x="11429" y="17780"/>
                </a:lnTo>
                <a:lnTo>
                  <a:pt x="0" y="15240"/>
                </a:lnTo>
                <a:close/>
              </a:path>
              <a:path w="255270" h="335279">
                <a:moveTo>
                  <a:pt x="2539" y="3810"/>
                </a:moveTo>
                <a:lnTo>
                  <a:pt x="11429" y="17780"/>
                </a:lnTo>
                <a:lnTo>
                  <a:pt x="24764" y="17780"/>
                </a:lnTo>
                <a:lnTo>
                  <a:pt x="15239" y="5080"/>
                </a:lnTo>
                <a:lnTo>
                  <a:pt x="2539" y="3810"/>
                </a:lnTo>
                <a:close/>
              </a:path>
              <a:path w="255270" h="335279">
                <a:moveTo>
                  <a:pt x="8889" y="0"/>
                </a:moveTo>
                <a:lnTo>
                  <a:pt x="2539" y="3810"/>
                </a:lnTo>
                <a:lnTo>
                  <a:pt x="15239" y="5080"/>
                </a:lnTo>
                <a:lnTo>
                  <a:pt x="8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51930" y="4212590"/>
            <a:ext cx="294640" cy="209550"/>
          </a:xfrm>
          <a:custGeom>
            <a:avLst/>
            <a:gdLst/>
            <a:ahLst/>
            <a:cxnLst/>
            <a:rect l="l" t="t" r="r" b="b"/>
            <a:pathLst>
              <a:path w="294640" h="209550">
                <a:moveTo>
                  <a:pt x="285750" y="0"/>
                </a:moveTo>
                <a:lnTo>
                  <a:pt x="267970" y="11430"/>
                </a:lnTo>
                <a:lnTo>
                  <a:pt x="248920" y="22860"/>
                </a:lnTo>
                <a:lnTo>
                  <a:pt x="229870" y="35560"/>
                </a:lnTo>
                <a:lnTo>
                  <a:pt x="212090" y="45720"/>
                </a:lnTo>
                <a:lnTo>
                  <a:pt x="193040" y="57150"/>
                </a:lnTo>
                <a:lnTo>
                  <a:pt x="173990" y="69850"/>
                </a:lnTo>
                <a:lnTo>
                  <a:pt x="156210" y="81280"/>
                </a:lnTo>
                <a:lnTo>
                  <a:pt x="137160" y="92710"/>
                </a:lnTo>
                <a:lnTo>
                  <a:pt x="119379" y="105410"/>
                </a:lnTo>
                <a:lnTo>
                  <a:pt x="102870" y="118110"/>
                </a:lnTo>
                <a:lnTo>
                  <a:pt x="85090" y="130810"/>
                </a:lnTo>
                <a:lnTo>
                  <a:pt x="68579" y="143510"/>
                </a:lnTo>
                <a:lnTo>
                  <a:pt x="33020" y="168910"/>
                </a:lnTo>
                <a:lnTo>
                  <a:pt x="0" y="196850"/>
                </a:lnTo>
                <a:lnTo>
                  <a:pt x="10160" y="209550"/>
                </a:lnTo>
                <a:lnTo>
                  <a:pt x="26670" y="195580"/>
                </a:lnTo>
                <a:lnTo>
                  <a:pt x="43179" y="182880"/>
                </a:lnTo>
                <a:lnTo>
                  <a:pt x="59690" y="168910"/>
                </a:lnTo>
                <a:lnTo>
                  <a:pt x="77470" y="156210"/>
                </a:lnTo>
                <a:lnTo>
                  <a:pt x="95250" y="144780"/>
                </a:lnTo>
                <a:lnTo>
                  <a:pt x="113029" y="132080"/>
                </a:lnTo>
                <a:lnTo>
                  <a:pt x="130810" y="118110"/>
                </a:lnTo>
                <a:lnTo>
                  <a:pt x="148590" y="105410"/>
                </a:lnTo>
                <a:lnTo>
                  <a:pt x="166370" y="95250"/>
                </a:lnTo>
                <a:lnTo>
                  <a:pt x="201929" y="69850"/>
                </a:lnTo>
                <a:lnTo>
                  <a:pt x="220979" y="59690"/>
                </a:lnTo>
                <a:lnTo>
                  <a:pt x="240029" y="48260"/>
                </a:lnTo>
                <a:lnTo>
                  <a:pt x="256540" y="36830"/>
                </a:lnTo>
                <a:lnTo>
                  <a:pt x="276860" y="24130"/>
                </a:lnTo>
                <a:lnTo>
                  <a:pt x="294640" y="13970"/>
                </a:lnTo>
                <a:lnTo>
                  <a:pt x="2857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299200" y="4409440"/>
            <a:ext cx="262890" cy="255270"/>
          </a:xfrm>
          <a:custGeom>
            <a:avLst/>
            <a:gdLst/>
            <a:ahLst/>
            <a:cxnLst/>
            <a:rect l="l" t="t" r="r" b="b"/>
            <a:pathLst>
              <a:path w="262890" h="255270">
                <a:moveTo>
                  <a:pt x="3810" y="242570"/>
                </a:moveTo>
                <a:lnTo>
                  <a:pt x="0" y="247650"/>
                </a:lnTo>
                <a:lnTo>
                  <a:pt x="3810" y="255270"/>
                </a:lnTo>
                <a:lnTo>
                  <a:pt x="3810" y="242570"/>
                </a:lnTo>
                <a:close/>
              </a:path>
              <a:path w="262890" h="255270">
                <a:moveTo>
                  <a:pt x="252729" y="0"/>
                </a:moveTo>
                <a:lnTo>
                  <a:pt x="236220" y="12700"/>
                </a:lnTo>
                <a:lnTo>
                  <a:pt x="219709" y="27940"/>
                </a:lnTo>
                <a:lnTo>
                  <a:pt x="201929" y="43180"/>
                </a:lnTo>
                <a:lnTo>
                  <a:pt x="186689" y="57150"/>
                </a:lnTo>
                <a:lnTo>
                  <a:pt x="170179" y="71120"/>
                </a:lnTo>
                <a:lnTo>
                  <a:pt x="154939" y="86360"/>
                </a:lnTo>
                <a:lnTo>
                  <a:pt x="138429" y="101600"/>
                </a:lnTo>
                <a:lnTo>
                  <a:pt x="124460" y="116840"/>
                </a:lnTo>
                <a:lnTo>
                  <a:pt x="78739" y="162560"/>
                </a:lnTo>
                <a:lnTo>
                  <a:pt x="63500" y="179070"/>
                </a:lnTo>
                <a:lnTo>
                  <a:pt x="48260" y="194310"/>
                </a:lnTo>
                <a:lnTo>
                  <a:pt x="34289" y="209550"/>
                </a:lnTo>
                <a:lnTo>
                  <a:pt x="17779" y="227330"/>
                </a:lnTo>
                <a:lnTo>
                  <a:pt x="3810" y="242570"/>
                </a:lnTo>
                <a:lnTo>
                  <a:pt x="3810" y="255270"/>
                </a:lnTo>
                <a:lnTo>
                  <a:pt x="17779" y="242570"/>
                </a:lnTo>
                <a:lnTo>
                  <a:pt x="26488" y="242570"/>
                </a:lnTo>
                <a:lnTo>
                  <a:pt x="30479" y="237490"/>
                </a:lnTo>
                <a:lnTo>
                  <a:pt x="45720" y="222250"/>
                </a:lnTo>
                <a:lnTo>
                  <a:pt x="59689" y="205740"/>
                </a:lnTo>
                <a:lnTo>
                  <a:pt x="90170" y="175260"/>
                </a:lnTo>
                <a:lnTo>
                  <a:pt x="105410" y="158750"/>
                </a:lnTo>
                <a:lnTo>
                  <a:pt x="151129" y="113030"/>
                </a:lnTo>
                <a:lnTo>
                  <a:pt x="165100" y="97790"/>
                </a:lnTo>
                <a:lnTo>
                  <a:pt x="181610" y="83820"/>
                </a:lnTo>
                <a:lnTo>
                  <a:pt x="214629" y="53340"/>
                </a:lnTo>
                <a:lnTo>
                  <a:pt x="231140" y="40640"/>
                </a:lnTo>
                <a:lnTo>
                  <a:pt x="247650" y="26670"/>
                </a:lnTo>
                <a:lnTo>
                  <a:pt x="262890" y="12700"/>
                </a:lnTo>
                <a:lnTo>
                  <a:pt x="252729" y="0"/>
                </a:lnTo>
                <a:close/>
              </a:path>
              <a:path w="262890" h="255270">
                <a:moveTo>
                  <a:pt x="26488" y="242570"/>
                </a:moveTo>
                <a:lnTo>
                  <a:pt x="17779" y="242570"/>
                </a:lnTo>
                <a:lnTo>
                  <a:pt x="16510" y="255270"/>
                </a:lnTo>
                <a:lnTo>
                  <a:pt x="26488" y="242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80479" y="4608829"/>
            <a:ext cx="566420" cy="565150"/>
          </a:xfrm>
          <a:custGeom>
            <a:avLst/>
            <a:gdLst/>
            <a:ahLst/>
            <a:cxnLst/>
            <a:rect l="l" t="t" r="r" b="b"/>
            <a:pathLst>
              <a:path w="566420" h="565150">
                <a:moveTo>
                  <a:pt x="44450" y="0"/>
                </a:moveTo>
                <a:lnTo>
                  <a:pt x="0" y="45720"/>
                </a:lnTo>
                <a:lnTo>
                  <a:pt x="252729" y="314960"/>
                </a:lnTo>
                <a:lnTo>
                  <a:pt x="529590" y="565150"/>
                </a:lnTo>
                <a:lnTo>
                  <a:pt x="566420" y="535940"/>
                </a:lnTo>
                <a:lnTo>
                  <a:pt x="297179" y="274320"/>
                </a:lnTo>
                <a:lnTo>
                  <a:pt x="44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16979" y="4220209"/>
            <a:ext cx="533400" cy="436880"/>
          </a:xfrm>
          <a:custGeom>
            <a:avLst/>
            <a:gdLst/>
            <a:ahLst/>
            <a:cxnLst/>
            <a:rect l="l" t="t" r="r" b="b"/>
            <a:pathLst>
              <a:path w="533400" h="436879">
                <a:moveTo>
                  <a:pt x="0" y="436879"/>
                </a:moveTo>
                <a:lnTo>
                  <a:pt x="5334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44030" y="4156709"/>
            <a:ext cx="619760" cy="739140"/>
          </a:xfrm>
          <a:custGeom>
            <a:avLst/>
            <a:gdLst/>
            <a:ahLst/>
            <a:cxnLst/>
            <a:rect l="l" t="t" r="r" b="b"/>
            <a:pathLst>
              <a:path w="619759" h="739139">
                <a:moveTo>
                  <a:pt x="535940" y="0"/>
                </a:moveTo>
                <a:lnTo>
                  <a:pt x="48260" y="0"/>
                </a:lnTo>
                <a:lnTo>
                  <a:pt x="16510" y="13969"/>
                </a:lnTo>
                <a:lnTo>
                  <a:pt x="0" y="44450"/>
                </a:lnTo>
                <a:lnTo>
                  <a:pt x="0" y="64769"/>
                </a:lnTo>
                <a:lnTo>
                  <a:pt x="125729" y="217169"/>
                </a:lnTo>
                <a:lnTo>
                  <a:pt x="243840" y="383539"/>
                </a:lnTo>
                <a:lnTo>
                  <a:pt x="351790" y="561339"/>
                </a:lnTo>
                <a:lnTo>
                  <a:pt x="447040" y="739139"/>
                </a:lnTo>
                <a:lnTo>
                  <a:pt x="590550" y="739139"/>
                </a:lnTo>
                <a:lnTo>
                  <a:pt x="610870" y="731519"/>
                </a:lnTo>
                <a:lnTo>
                  <a:pt x="619760" y="716279"/>
                </a:lnTo>
                <a:lnTo>
                  <a:pt x="619760" y="83819"/>
                </a:lnTo>
                <a:lnTo>
                  <a:pt x="613410" y="53339"/>
                </a:lnTo>
                <a:lnTo>
                  <a:pt x="595629" y="26669"/>
                </a:lnTo>
                <a:lnTo>
                  <a:pt x="567690" y="6350"/>
                </a:lnTo>
                <a:lnTo>
                  <a:pt x="551179" y="1269"/>
                </a:lnTo>
                <a:lnTo>
                  <a:pt x="53594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44030" y="4156709"/>
            <a:ext cx="619760" cy="739140"/>
          </a:xfrm>
          <a:custGeom>
            <a:avLst/>
            <a:gdLst/>
            <a:ahLst/>
            <a:cxnLst/>
            <a:rect l="l" t="t" r="r" b="b"/>
            <a:pathLst>
              <a:path w="619759" h="739139">
                <a:moveTo>
                  <a:pt x="0" y="64769"/>
                </a:moveTo>
                <a:lnTo>
                  <a:pt x="0" y="44450"/>
                </a:lnTo>
                <a:lnTo>
                  <a:pt x="16510" y="13969"/>
                </a:lnTo>
                <a:lnTo>
                  <a:pt x="48260" y="0"/>
                </a:lnTo>
                <a:lnTo>
                  <a:pt x="535940" y="0"/>
                </a:lnTo>
                <a:lnTo>
                  <a:pt x="595629" y="26669"/>
                </a:lnTo>
                <a:lnTo>
                  <a:pt x="619760" y="83819"/>
                </a:lnTo>
                <a:lnTo>
                  <a:pt x="619760" y="716279"/>
                </a:lnTo>
                <a:lnTo>
                  <a:pt x="610870" y="731519"/>
                </a:lnTo>
                <a:lnTo>
                  <a:pt x="590550" y="739139"/>
                </a:lnTo>
                <a:lnTo>
                  <a:pt x="447040" y="739139"/>
                </a:lnTo>
                <a:lnTo>
                  <a:pt x="351790" y="561339"/>
                </a:lnTo>
                <a:lnTo>
                  <a:pt x="243840" y="383539"/>
                </a:lnTo>
                <a:lnTo>
                  <a:pt x="125729" y="217169"/>
                </a:lnTo>
                <a:lnTo>
                  <a:pt x="0" y="64769"/>
                </a:lnTo>
                <a:close/>
              </a:path>
            </a:pathLst>
          </a:custGeom>
          <a:ln w="203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44030" y="4201159"/>
            <a:ext cx="0" cy="20320"/>
          </a:xfrm>
          <a:custGeom>
            <a:avLst/>
            <a:gdLst/>
            <a:ahLst/>
            <a:cxnLst/>
            <a:rect l="l" t="t" r="r" b="b"/>
            <a:pathLst>
              <a:path h="20320">
                <a:moveTo>
                  <a:pt x="-10159" y="10160"/>
                </a:moveTo>
                <a:lnTo>
                  <a:pt x="10159" y="10160"/>
                </a:lnTo>
              </a:path>
            </a:pathLst>
          </a:custGeom>
          <a:ln w="20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083300" y="4329429"/>
            <a:ext cx="826769" cy="971550"/>
          </a:xfrm>
          <a:custGeom>
            <a:avLst/>
            <a:gdLst/>
            <a:ahLst/>
            <a:cxnLst/>
            <a:rect l="l" t="t" r="r" b="b"/>
            <a:pathLst>
              <a:path w="826770" h="971550">
                <a:moveTo>
                  <a:pt x="226060" y="0"/>
                </a:moveTo>
                <a:lnTo>
                  <a:pt x="226060" y="12700"/>
                </a:lnTo>
                <a:lnTo>
                  <a:pt x="222250" y="22860"/>
                </a:lnTo>
                <a:lnTo>
                  <a:pt x="208279" y="35560"/>
                </a:lnTo>
                <a:lnTo>
                  <a:pt x="172720" y="40640"/>
                </a:lnTo>
                <a:lnTo>
                  <a:pt x="33020" y="40640"/>
                </a:lnTo>
                <a:lnTo>
                  <a:pt x="13970" y="50800"/>
                </a:lnTo>
                <a:lnTo>
                  <a:pt x="0" y="97790"/>
                </a:lnTo>
                <a:lnTo>
                  <a:pt x="0" y="919480"/>
                </a:lnTo>
                <a:lnTo>
                  <a:pt x="8889" y="948690"/>
                </a:lnTo>
                <a:lnTo>
                  <a:pt x="30479" y="965200"/>
                </a:lnTo>
                <a:lnTo>
                  <a:pt x="59689" y="971550"/>
                </a:lnTo>
                <a:lnTo>
                  <a:pt x="788670" y="971550"/>
                </a:lnTo>
                <a:lnTo>
                  <a:pt x="821690" y="969010"/>
                </a:lnTo>
                <a:lnTo>
                  <a:pt x="826770" y="941070"/>
                </a:lnTo>
                <a:lnTo>
                  <a:pt x="826770" y="871220"/>
                </a:lnTo>
                <a:lnTo>
                  <a:pt x="659129" y="744220"/>
                </a:lnTo>
                <a:lnTo>
                  <a:pt x="504190" y="614680"/>
                </a:lnTo>
                <a:lnTo>
                  <a:pt x="363220" y="477520"/>
                </a:lnTo>
                <a:lnTo>
                  <a:pt x="226060" y="322580"/>
                </a:lnTo>
                <a:lnTo>
                  <a:pt x="313689" y="229870"/>
                </a:lnTo>
                <a:lnTo>
                  <a:pt x="403860" y="144780"/>
                </a:lnTo>
                <a:lnTo>
                  <a:pt x="403860" y="40640"/>
                </a:lnTo>
                <a:lnTo>
                  <a:pt x="398779" y="15240"/>
                </a:lnTo>
                <a:lnTo>
                  <a:pt x="387350" y="5080"/>
                </a:lnTo>
                <a:lnTo>
                  <a:pt x="375920" y="1270"/>
                </a:lnTo>
                <a:lnTo>
                  <a:pt x="360679" y="1270"/>
                </a:lnTo>
                <a:lnTo>
                  <a:pt x="2260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083300" y="4329429"/>
            <a:ext cx="826769" cy="971550"/>
          </a:xfrm>
          <a:custGeom>
            <a:avLst/>
            <a:gdLst/>
            <a:ahLst/>
            <a:cxnLst/>
            <a:rect l="l" t="t" r="r" b="b"/>
            <a:pathLst>
              <a:path w="826770" h="971550">
                <a:moveTo>
                  <a:pt x="403860" y="144780"/>
                </a:moveTo>
                <a:lnTo>
                  <a:pt x="403860" y="40640"/>
                </a:lnTo>
                <a:lnTo>
                  <a:pt x="398779" y="15240"/>
                </a:lnTo>
                <a:lnTo>
                  <a:pt x="387350" y="5080"/>
                </a:lnTo>
                <a:lnTo>
                  <a:pt x="375920" y="1270"/>
                </a:lnTo>
                <a:lnTo>
                  <a:pt x="360679" y="1270"/>
                </a:lnTo>
                <a:lnTo>
                  <a:pt x="226060" y="0"/>
                </a:lnTo>
                <a:lnTo>
                  <a:pt x="226060" y="12700"/>
                </a:lnTo>
                <a:lnTo>
                  <a:pt x="222250" y="22860"/>
                </a:lnTo>
                <a:lnTo>
                  <a:pt x="208279" y="35560"/>
                </a:lnTo>
                <a:lnTo>
                  <a:pt x="172720" y="40640"/>
                </a:lnTo>
                <a:lnTo>
                  <a:pt x="58420" y="40640"/>
                </a:lnTo>
                <a:lnTo>
                  <a:pt x="44450" y="40640"/>
                </a:lnTo>
                <a:lnTo>
                  <a:pt x="33020" y="40640"/>
                </a:lnTo>
                <a:lnTo>
                  <a:pt x="13970" y="50800"/>
                </a:lnTo>
                <a:lnTo>
                  <a:pt x="0" y="97790"/>
                </a:lnTo>
                <a:lnTo>
                  <a:pt x="0" y="919480"/>
                </a:lnTo>
                <a:lnTo>
                  <a:pt x="8889" y="948690"/>
                </a:lnTo>
                <a:lnTo>
                  <a:pt x="30479" y="965200"/>
                </a:lnTo>
                <a:lnTo>
                  <a:pt x="59689" y="971550"/>
                </a:lnTo>
                <a:lnTo>
                  <a:pt x="788670" y="971550"/>
                </a:lnTo>
                <a:lnTo>
                  <a:pt x="821690" y="969010"/>
                </a:lnTo>
                <a:lnTo>
                  <a:pt x="826770" y="941070"/>
                </a:lnTo>
                <a:lnTo>
                  <a:pt x="826770" y="871220"/>
                </a:lnTo>
                <a:lnTo>
                  <a:pt x="659129" y="744220"/>
                </a:lnTo>
                <a:lnTo>
                  <a:pt x="504190" y="614680"/>
                </a:lnTo>
                <a:lnTo>
                  <a:pt x="363220" y="477520"/>
                </a:lnTo>
                <a:lnTo>
                  <a:pt x="226060" y="322580"/>
                </a:lnTo>
                <a:lnTo>
                  <a:pt x="313689" y="229870"/>
                </a:lnTo>
                <a:lnTo>
                  <a:pt x="403860" y="14478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258559" y="4262120"/>
            <a:ext cx="383540" cy="92710"/>
          </a:xfrm>
          <a:custGeom>
            <a:avLst/>
            <a:gdLst/>
            <a:ahLst/>
            <a:cxnLst/>
            <a:rect l="l" t="t" r="r" b="b"/>
            <a:pathLst>
              <a:path w="383540" h="92710">
                <a:moveTo>
                  <a:pt x="0" y="92709"/>
                </a:moveTo>
                <a:lnTo>
                  <a:pt x="0" y="0"/>
                </a:lnTo>
                <a:lnTo>
                  <a:pt x="383539" y="0"/>
                </a:lnTo>
              </a:path>
            </a:pathLst>
          </a:custGeom>
          <a:ln w="40640">
            <a:solidFill>
              <a:srgbClr val="6F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642100" y="4262120"/>
            <a:ext cx="54610" cy="31750"/>
          </a:xfrm>
          <a:custGeom>
            <a:avLst/>
            <a:gdLst/>
            <a:ahLst/>
            <a:cxnLst/>
            <a:rect l="l" t="t" r="r" b="b"/>
            <a:pathLst>
              <a:path w="54609" h="31750">
                <a:moveTo>
                  <a:pt x="0" y="0"/>
                </a:moveTo>
                <a:lnTo>
                  <a:pt x="15240" y="1269"/>
                </a:lnTo>
                <a:lnTo>
                  <a:pt x="33020" y="7619"/>
                </a:lnTo>
                <a:lnTo>
                  <a:pt x="54609" y="31749"/>
                </a:lnTo>
              </a:path>
            </a:pathLst>
          </a:custGeom>
          <a:ln w="40640">
            <a:solidFill>
              <a:srgbClr val="6F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696709" y="4293870"/>
            <a:ext cx="534670" cy="715010"/>
          </a:xfrm>
          <a:custGeom>
            <a:avLst/>
            <a:gdLst/>
            <a:ahLst/>
            <a:cxnLst/>
            <a:rect l="l" t="t" r="r" b="b"/>
            <a:pathLst>
              <a:path w="534670" h="715010">
                <a:moveTo>
                  <a:pt x="0" y="0"/>
                </a:moveTo>
                <a:lnTo>
                  <a:pt x="534670" y="715009"/>
                </a:lnTo>
              </a:path>
            </a:pathLst>
          </a:custGeom>
          <a:ln w="40640">
            <a:solidFill>
              <a:srgbClr val="6F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189469" y="5008879"/>
            <a:ext cx="41910" cy="113030"/>
          </a:xfrm>
          <a:custGeom>
            <a:avLst/>
            <a:gdLst/>
            <a:ahLst/>
            <a:cxnLst/>
            <a:rect l="l" t="t" r="r" b="b"/>
            <a:pathLst>
              <a:path w="41909" h="113029">
                <a:moveTo>
                  <a:pt x="41909" y="0"/>
                </a:moveTo>
                <a:lnTo>
                  <a:pt x="35559" y="24130"/>
                </a:lnTo>
                <a:lnTo>
                  <a:pt x="21589" y="53340"/>
                </a:lnTo>
                <a:lnTo>
                  <a:pt x="0" y="113030"/>
                </a:lnTo>
              </a:path>
            </a:pathLst>
          </a:custGeom>
          <a:ln w="40640">
            <a:solidFill>
              <a:srgbClr val="6F6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177279" y="4244340"/>
            <a:ext cx="55880" cy="69850"/>
          </a:xfrm>
          <a:custGeom>
            <a:avLst/>
            <a:gdLst/>
            <a:ahLst/>
            <a:cxnLst/>
            <a:rect l="l" t="t" r="r" b="b"/>
            <a:pathLst>
              <a:path w="55879" h="69850">
                <a:moveTo>
                  <a:pt x="0" y="0"/>
                </a:moveTo>
                <a:lnTo>
                  <a:pt x="0" y="69850"/>
                </a:lnTo>
                <a:lnTo>
                  <a:pt x="55880" y="69850"/>
                </a:lnTo>
                <a:lnTo>
                  <a:pt x="5588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A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177279" y="4321809"/>
            <a:ext cx="57150" cy="33020"/>
          </a:xfrm>
          <a:custGeom>
            <a:avLst/>
            <a:gdLst/>
            <a:ahLst/>
            <a:cxnLst/>
            <a:rect l="l" t="t" r="r" b="b"/>
            <a:pathLst>
              <a:path w="57150" h="33020">
                <a:moveTo>
                  <a:pt x="0" y="0"/>
                </a:moveTo>
                <a:lnTo>
                  <a:pt x="0" y="33019"/>
                </a:lnTo>
                <a:lnTo>
                  <a:pt x="57150" y="33019"/>
                </a:lnTo>
                <a:lnTo>
                  <a:pt x="57150" y="0"/>
                </a:lnTo>
                <a:lnTo>
                  <a:pt x="0" y="0"/>
                </a:lnTo>
                <a:close/>
              </a:path>
            </a:pathLst>
          </a:custGeom>
          <a:solidFill>
            <a:srgbClr val="7EA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033259" y="4274820"/>
            <a:ext cx="172720" cy="11684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124700" y="4305300"/>
            <a:ext cx="217170" cy="359410"/>
          </a:xfrm>
          <a:custGeom>
            <a:avLst/>
            <a:gdLst/>
            <a:ahLst/>
            <a:cxnLst/>
            <a:rect l="l" t="t" r="r" b="b"/>
            <a:pathLst>
              <a:path w="217170" h="359410">
                <a:moveTo>
                  <a:pt x="8890" y="0"/>
                </a:moveTo>
                <a:lnTo>
                  <a:pt x="0" y="22860"/>
                </a:lnTo>
                <a:lnTo>
                  <a:pt x="21590" y="35560"/>
                </a:lnTo>
                <a:lnTo>
                  <a:pt x="44450" y="48260"/>
                </a:lnTo>
                <a:lnTo>
                  <a:pt x="64770" y="63500"/>
                </a:lnTo>
                <a:lnTo>
                  <a:pt x="102870" y="96519"/>
                </a:lnTo>
                <a:lnTo>
                  <a:pt x="134620" y="135889"/>
                </a:lnTo>
                <a:lnTo>
                  <a:pt x="158750" y="180339"/>
                </a:lnTo>
                <a:lnTo>
                  <a:pt x="170179" y="203200"/>
                </a:lnTo>
                <a:lnTo>
                  <a:pt x="184150" y="251460"/>
                </a:lnTo>
                <a:lnTo>
                  <a:pt x="191649" y="302260"/>
                </a:lnTo>
                <a:lnTo>
                  <a:pt x="191770" y="330200"/>
                </a:lnTo>
                <a:lnTo>
                  <a:pt x="189229" y="356869"/>
                </a:lnTo>
                <a:lnTo>
                  <a:pt x="215900" y="359410"/>
                </a:lnTo>
                <a:lnTo>
                  <a:pt x="217170" y="330200"/>
                </a:lnTo>
                <a:lnTo>
                  <a:pt x="217170" y="302260"/>
                </a:lnTo>
                <a:lnTo>
                  <a:pt x="210820" y="246380"/>
                </a:lnTo>
                <a:lnTo>
                  <a:pt x="194309" y="195580"/>
                </a:lnTo>
                <a:lnTo>
                  <a:pt x="170179" y="146050"/>
                </a:lnTo>
                <a:lnTo>
                  <a:pt x="139700" y="100330"/>
                </a:lnTo>
                <a:lnTo>
                  <a:pt x="101600" y="60960"/>
                </a:lnTo>
                <a:lnTo>
                  <a:pt x="34290" y="12700"/>
                </a:lnTo>
                <a:lnTo>
                  <a:pt x="889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278369" y="4597400"/>
            <a:ext cx="111759" cy="1663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1010919" y="1477010"/>
            <a:ext cx="1730375" cy="46545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63830" marR="5080" indent="-151130">
              <a:lnSpc>
                <a:spcPts val="1700"/>
              </a:lnSpc>
              <a:spcBef>
                <a:spcPts val="209"/>
              </a:spcBef>
            </a:pPr>
            <a:r>
              <a:rPr sz="1450" b="1" spc="20" dirty="0">
                <a:latin typeface="Arial"/>
                <a:cs typeface="Arial"/>
              </a:rPr>
              <a:t>Thrust ball</a:t>
            </a:r>
            <a:r>
              <a:rPr sz="1450" b="1" spc="-114" dirty="0">
                <a:latin typeface="Arial"/>
                <a:cs typeface="Arial"/>
              </a:rPr>
              <a:t> </a:t>
            </a:r>
            <a:r>
              <a:rPr sz="1450" b="1" spc="20" dirty="0">
                <a:latin typeface="Arial"/>
                <a:cs typeface="Arial"/>
              </a:rPr>
              <a:t>bearing  </a:t>
            </a:r>
            <a:r>
              <a:rPr sz="1450" b="1" spc="15" dirty="0">
                <a:latin typeface="Arial"/>
                <a:cs typeface="Arial"/>
              </a:rPr>
              <a:t>single</a:t>
            </a:r>
            <a:r>
              <a:rPr sz="1450" b="1" spc="-15" dirty="0">
                <a:latin typeface="Arial"/>
                <a:cs typeface="Arial"/>
              </a:rPr>
              <a:t> </a:t>
            </a:r>
            <a:r>
              <a:rPr sz="1450" b="1" spc="15" dirty="0">
                <a:latin typeface="Arial"/>
                <a:cs typeface="Arial"/>
              </a:rPr>
              <a:t>direction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3122929" y="1474469"/>
            <a:ext cx="2259965" cy="678815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270" algn="ctr">
              <a:lnSpc>
                <a:spcPct val="97100"/>
              </a:lnSpc>
              <a:spcBef>
                <a:spcPts val="170"/>
              </a:spcBef>
            </a:pPr>
            <a:r>
              <a:rPr sz="1450" b="1" spc="20" dirty="0">
                <a:latin typeface="Arial"/>
                <a:cs typeface="Arial"/>
              </a:rPr>
              <a:t>Thrust </a:t>
            </a:r>
            <a:r>
              <a:rPr sz="1450" b="1" spc="15" dirty="0">
                <a:latin typeface="Arial"/>
                <a:cs typeface="Arial"/>
              </a:rPr>
              <a:t>ball </a:t>
            </a:r>
            <a:r>
              <a:rPr sz="1450" b="1" spc="20" dirty="0">
                <a:latin typeface="Arial"/>
                <a:cs typeface="Arial"/>
              </a:rPr>
              <a:t>bearing  </a:t>
            </a:r>
            <a:r>
              <a:rPr sz="1450" b="1" spc="15" dirty="0">
                <a:latin typeface="Arial"/>
                <a:cs typeface="Arial"/>
              </a:rPr>
              <a:t>single direction </a:t>
            </a:r>
            <a:r>
              <a:rPr sz="1450" b="1" spc="30" dirty="0">
                <a:latin typeface="Arial"/>
                <a:cs typeface="Arial"/>
              </a:rPr>
              <a:t>with  </a:t>
            </a:r>
            <a:r>
              <a:rPr sz="1450" b="1" spc="20" dirty="0">
                <a:latin typeface="Arial"/>
                <a:cs typeface="Arial"/>
              </a:rPr>
              <a:t>sphered housing</a:t>
            </a:r>
            <a:r>
              <a:rPr sz="1450" b="1" spc="-75" dirty="0">
                <a:latin typeface="Arial"/>
                <a:cs typeface="Arial"/>
              </a:rPr>
              <a:t> </a:t>
            </a:r>
            <a:r>
              <a:rPr sz="1450" b="1" spc="25" dirty="0">
                <a:latin typeface="Arial"/>
                <a:cs typeface="Arial"/>
              </a:rPr>
              <a:t>washer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933440" y="1477010"/>
            <a:ext cx="1729105" cy="46545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5730" marR="5080" indent="-113030">
              <a:lnSpc>
                <a:spcPts val="1700"/>
              </a:lnSpc>
              <a:spcBef>
                <a:spcPts val="209"/>
              </a:spcBef>
            </a:pPr>
            <a:r>
              <a:rPr sz="1450" b="1" spc="20" dirty="0">
                <a:latin typeface="Arial"/>
                <a:cs typeface="Arial"/>
              </a:rPr>
              <a:t>Thrust </a:t>
            </a:r>
            <a:r>
              <a:rPr sz="1450" b="1" spc="15" dirty="0">
                <a:latin typeface="Arial"/>
                <a:cs typeface="Arial"/>
              </a:rPr>
              <a:t>ball</a:t>
            </a:r>
            <a:r>
              <a:rPr sz="1450" b="1" spc="-105" dirty="0">
                <a:latin typeface="Arial"/>
                <a:cs typeface="Arial"/>
              </a:rPr>
              <a:t> </a:t>
            </a:r>
            <a:r>
              <a:rPr sz="1450" b="1" spc="20" dirty="0">
                <a:latin typeface="Arial"/>
                <a:cs typeface="Arial"/>
              </a:rPr>
              <a:t>bearing  double</a:t>
            </a:r>
            <a:r>
              <a:rPr sz="1450" b="1" spc="-25" dirty="0">
                <a:latin typeface="Arial"/>
                <a:cs typeface="Arial"/>
              </a:rPr>
              <a:t> </a:t>
            </a:r>
            <a:r>
              <a:rPr sz="1450" b="1" spc="15" dirty="0">
                <a:latin typeface="Arial"/>
                <a:cs typeface="Arial"/>
              </a:rPr>
              <a:t>direction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919480" y="3630929"/>
            <a:ext cx="2365375" cy="6826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indent="635" algn="ctr">
              <a:lnSpc>
                <a:spcPct val="98000"/>
              </a:lnSpc>
              <a:spcBef>
                <a:spcPts val="155"/>
              </a:spcBef>
            </a:pPr>
            <a:r>
              <a:rPr sz="1450" b="1" spc="15" dirty="0">
                <a:latin typeface="Arial"/>
                <a:cs typeface="Arial"/>
              </a:rPr>
              <a:t>Thrust ball </a:t>
            </a:r>
            <a:r>
              <a:rPr sz="1450" b="1" spc="20" dirty="0">
                <a:latin typeface="Arial"/>
                <a:cs typeface="Arial"/>
              </a:rPr>
              <a:t>bearing  double </a:t>
            </a:r>
            <a:r>
              <a:rPr sz="1450" b="1" spc="15" dirty="0">
                <a:latin typeface="Arial"/>
                <a:cs typeface="Arial"/>
              </a:rPr>
              <a:t>direction </a:t>
            </a:r>
            <a:r>
              <a:rPr sz="1450" b="1" spc="30" dirty="0">
                <a:latin typeface="Arial"/>
                <a:cs typeface="Arial"/>
              </a:rPr>
              <a:t>with  </a:t>
            </a:r>
            <a:r>
              <a:rPr sz="1450" b="1" spc="20" dirty="0">
                <a:latin typeface="Arial"/>
                <a:cs typeface="Arial"/>
              </a:rPr>
              <a:t>sphered housing</a:t>
            </a:r>
            <a:r>
              <a:rPr sz="1450" b="1" spc="-80" dirty="0">
                <a:latin typeface="Arial"/>
                <a:cs typeface="Arial"/>
              </a:rPr>
              <a:t> </a:t>
            </a:r>
            <a:r>
              <a:rPr sz="1450" b="1" spc="25" dirty="0">
                <a:latin typeface="Arial"/>
                <a:cs typeface="Arial"/>
              </a:rPr>
              <a:t>washers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717290" y="3630929"/>
            <a:ext cx="1514475" cy="68262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065" marR="5080" algn="ctr">
              <a:lnSpc>
                <a:spcPct val="98000"/>
              </a:lnSpc>
              <a:spcBef>
                <a:spcPts val="155"/>
              </a:spcBef>
            </a:pPr>
            <a:r>
              <a:rPr sz="1450" b="1" spc="10" dirty="0">
                <a:latin typeface="Arial"/>
                <a:cs typeface="Arial"/>
              </a:rPr>
              <a:t>Cylindrical</a:t>
            </a:r>
            <a:r>
              <a:rPr sz="1450" b="1" spc="-45" dirty="0">
                <a:latin typeface="Arial"/>
                <a:cs typeface="Arial"/>
              </a:rPr>
              <a:t> </a:t>
            </a:r>
            <a:r>
              <a:rPr sz="1450" b="1" spc="15" dirty="0">
                <a:latin typeface="Arial"/>
                <a:cs typeface="Arial"/>
              </a:rPr>
              <a:t>roller  thrust </a:t>
            </a:r>
            <a:r>
              <a:rPr sz="1450" b="1" spc="20" dirty="0">
                <a:latin typeface="Arial"/>
                <a:cs typeface="Arial"/>
              </a:rPr>
              <a:t>bearing  single</a:t>
            </a:r>
            <a:r>
              <a:rPr sz="1450" b="1" spc="-35" dirty="0">
                <a:latin typeface="Arial"/>
                <a:cs typeface="Arial"/>
              </a:rPr>
              <a:t> </a:t>
            </a:r>
            <a:r>
              <a:rPr sz="1450" b="1" spc="15" dirty="0">
                <a:latin typeface="Arial"/>
                <a:cs typeface="Arial"/>
              </a:rPr>
              <a:t>direction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6080759" y="3636009"/>
            <a:ext cx="1403985" cy="46545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65405" marR="5080" indent="-53340">
              <a:lnSpc>
                <a:spcPts val="1700"/>
              </a:lnSpc>
              <a:spcBef>
                <a:spcPts val="209"/>
              </a:spcBef>
            </a:pPr>
            <a:r>
              <a:rPr sz="1450" b="1" spc="15" dirty="0">
                <a:latin typeface="Arial"/>
                <a:cs typeface="Arial"/>
              </a:rPr>
              <a:t>Spherical</a:t>
            </a:r>
            <a:r>
              <a:rPr sz="1450" b="1" spc="-55" dirty="0">
                <a:latin typeface="Arial"/>
                <a:cs typeface="Arial"/>
              </a:rPr>
              <a:t> </a:t>
            </a:r>
            <a:r>
              <a:rPr sz="1450" b="1" spc="15" dirty="0">
                <a:latin typeface="Arial"/>
                <a:cs typeface="Arial"/>
              </a:rPr>
              <a:t>roller  thrust</a:t>
            </a:r>
            <a:r>
              <a:rPr sz="1450" b="1" spc="-45" dirty="0">
                <a:latin typeface="Arial"/>
                <a:cs typeface="Arial"/>
              </a:rPr>
              <a:t> </a:t>
            </a:r>
            <a:r>
              <a:rPr sz="1450" b="1" spc="20" dirty="0">
                <a:latin typeface="Arial"/>
                <a:cs typeface="Arial"/>
              </a:rPr>
              <a:t>bearing</a:t>
            </a:r>
            <a:endParaRPr sz="1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27550" y="1770379"/>
            <a:ext cx="4559300" cy="4660900"/>
          </a:xfrm>
          <a:custGeom>
            <a:avLst/>
            <a:gdLst/>
            <a:ahLst/>
            <a:cxnLst/>
            <a:rect l="l" t="t" r="r" b="b"/>
            <a:pathLst>
              <a:path w="4559300" h="4660900">
                <a:moveTo>
                  <a:pt x="2279650" y="4660900"/>
                </a:moveTo>
                <a:lnTo>
                  <a:pt x="0" y="4660900"/>
                </a:lnTo>
                <a:lnTo>
                  <a:pt x="0" y="0"/>
                </a:lnTo>
                <a:lnTo>
                  <a:pt x="4559300" y="0"/>
                </a:lnTo>
                <a:lnTo>
                  <a:pt x="4559300" y="4660900"/>
                </a:lnTo>
                <a:lnTo>
                  <a:pt x="2279650" y="4660900"/>
                </a:lnTo>
                <a:close/>
              </a:path>
            </a:pathLst>
          </a:custGeom>
          <a:ln w="316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8349" y="2173749"/>
            <a:ext cx="176241" cy="180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5169" y="4149869"/>
            <a:ext cx="176241" cy="181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31199" y="5480829"/>
            <a:ext cx="176241" cy="181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5329" y="3155459"/>
            <a:ext cx="176241" cy="1787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34439" y="541020"/>
            <a:ext cx="68637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Spherical 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roller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thrust</a:t>
            </a:r>
            <a:r>
              <a:rPr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bearings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4636135" marR="5080" indent="-22860">
              <a:lnSpc>
                <a:spcPct val="97700"/>
              </a:lnSpc>
              <a:spcBef>
                <a:spcPts val="155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Combined load carrying capacity </a:t>
            </a:r>
            <a:r>
              <a:rPr dirty="0"/>
              <a:t> Can take 55% of </a:t>
            </a:r>
            <a:r>
              <a:rPr spc="-5" dirty="0"/>
              <a:t>thrust </a:t>
            </a:r>
            <a:r>
              <a:rPr dirty="0"/>
              <a:t>load as  radial</a:t>
            </a:r>
            <a:r>
              <a:rPr spc="-5" dirty="0"/>
              <a:t> </a:t>
            </a:r>
            <a:r>
              <a:rPr dirty="0"/>
              <a:t>load</a:t>
            </a:r>
          </a:p>
          <a:p>
            <a:pPr marL="4619625">
              <a:lnSpc>
                <a:spcPts val="2345"/>
              </a:lnSpc>
              <a:spcBef>
                <a:spcPts val="630"/>
              </a:spcBef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Logarithmic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profiled rollers</a:t>
            </a:r>
          </a:p>
          <a:p>
            <a:pPr marL="4619625">
              <a:lnSpc>
                <a:spcPts val="2345"/>
              </a:lnSpc>
              <a:tabLst>
                <a:tab pos="6854825" algn="l"/>
              </a:tabLst>
            </a:pPr>
            <a:r>
              <a:rPr spc="-5" dirty="0"/>
              <a:t>for</a:t>
            </a:r>
            <a:r>
              <a:rPr spc="10" dirty="0"/>
              <a:t> </a:t>
            </a:r>
            <a:r>
              <a:rPr spc="-5" dirty="0"/>
              <a:t>protection</a:t>
            </a:r>
            <a:r>
              <a:rPr spc="25" dirty="0"/>
              <a:t> </a:t>
            </a:r>
            <a:r>
              <a:rPr spc="-5" dirty="0"/>
              <a:t>from	</a:t>
            </a:r>
            <a:r>
              <a:rPr dirty="0"/>
              <a:t>edge</a:t>
            </a:r>
            <a:r>
              <a:rPr spc="-45" dirty="0"/>
              <a:t> </a:t>
            </a:r>
            <a:r>
              <a:rPr spc="-5" dirty="0"/>
              <a:t>loading</a:t>
            </a:r>
          </a:p>
          <a:p>
            <a:pPr marL="4577080">
              <a:lnSpc>
                <a:spcPct val="100000"/>
              </a:lnSpc>
              <a:spcBef>
                <a:spcPts val="30"/>
              </a:spcBef>
            </a:pPr>
            <a:endParaRPr sz="2600">
              <a:latin typeface="Times New Roman"/>
              <a:cs typeface="Times New Roman"/>
            </a:endParaRPr>
          </a:p>
          <a:p>
            <a:pPr marL="4638040" marR="598805" indent="-48260">
              <a:lnSpc>
                <a:spcPct val="95000"/>
              </a:lnSpc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Specially designed flange </a:t>
            </a:r>
            <a:r>
              <a:rPr spc="-5" dirty="0"/>
              <a:t> gives </a:t>
            </a:r>
            <a:r>
              <a:rPr dirty="0"/>
              <a:t>minimum </a:t>
            </a:r>
            <a:r>
              <a:rPr spc="-5" dirty="0"/>
              <a:t>friction </a:t>
            </a:r>
            <a:r>
              <a:rPr dirty="0"/>
              <a:t>and  ensures </a:t>
            </a:r>
            <a:r>
              <a:rPr spc="-5" dirty="0"/>
              <a:t>reliable</a:t>
            </a:r>
            <a:r>
              <a:rPr spc="-35" dirty="0"/>
              <a:t> </a:t>
            </a:r>
            <a:r>
              <a:rPr dirty="0"/>
              <a:t>operation</a:t>
            </a:r>
          </a:p>
          <a:p>
            <a:pPr marL="4577080">
              <a:lnSpc>
                <a:spcPct val="100000"/>
              </a:lnSpc>
              <a:spcBef>
                <a:spcPts val="45"/>
              </a:spcBef>
            </a:pPr>
            <a:endParaRPr sz="3000">
              <a:latin typeface="Times New Roman"/>
              <a:cs typeface="Times New Roman"/>
            </a:endParaRPr>
          </a:p>
          <a:p>
            <a:pPr marL="4596130" marR="737235">
              <a:lnSpc>
                <a:spcPts val="2280"/>
              </a:lnSpc>
            </a:pPr>
            <a:r>
              <a:rPr u="heavy" dirty="0">
                <a:uFill>
                  <a:solidFill>
                    <a:srgbClr val="000000"/>
                  </a:solidFill>
                </a:uFill>
              </a:rPr>
              <a:t>Window-type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steel 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cages </a:t>
            </a:r>
            <a:r>
              <a:rPr dirty="0"/>
              <a:t> strong and </a:t>
            </a:r>
            <a:r>
              <a:rPr spc="-5" dirty="0"/>
              <a:t>tolerant </a:t>
            </a:r>
            <a:r>
              <a:rPr dirty="0"/>
              <a:t>to </a:t>
            </a:r>
            <a:r>
              <a:rPr spc="-5" dirty="0"/>
              <a:t>high  </a:t>
            </a:r>
            <a:r>
              <a:rPr dirty="0"/>
              <a:t>temperatures</a:t>
            </a:r>
          </a:p>
        </p:txBody>
      </p:sp>
      <p:sp>
        <p:nvSpPr>
          <p:cNvPr id="14" name="object 14"/>
          <p:cNvSpPr/>
          <p:nvPr/>
        </p:nvSpPr>
        <p:spPr>
          <a:xfrm>
            <a:off x="189229" y="1760220"/>
            <a:ext cx="4178300" cy="3449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1520" y="1742439"/>
            <a:ext cx="4149090" cy="4660900"/>
          </a:xfrm>
          <a:custGeom>
            <a:avLst/>
            <a:gdLst/>
            <a:ahLst/>
            <a:cxnLst/>
            <a:rect l="l" t="t" r="r" b="b"/>
            <a:pathLst>
              <a:path w="4149090" h="4660900">
                <a:moveTo>
                  <a:pt x="2075179" y="4660900"/>
                </a:moveTo>
                <a:lnTo>
                  <a:pt x="0" y="4660900"/>
                </a:lnTo>
                <a:lnTo>
                  <a:pt x="0" y="0"/>
                </a:lnTo>
                <a:lnTo>
                  <a:pt x="4149089" y="0"/>
                </a:lnTo>
                <a:lnTo>
                  <a:pt x="4149089" y="4660900"/>
                </a:lnTo>
                <a:lnTo>
                  <a:pt x="2075179" y="4660900"/>
                </a:lnTo>
                <a:close/>
              </a:path>
            </a:pathLst>
          </a:custGeom>
          <a:ln w="3162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88349" y="2173749"/>
            <a:ext cx="176241" cy="180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5169" y="4250199"/>
            <a:ext cx="176241" cy="1813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5169" y="5066809"/>
            <a:ext cx="176241" cy="1813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5329" y="3155459"/>
            <a:ext cx="176241" cy="1787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14400" y="246379"/>
            <a:ext cx="7513320" cy="131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2420" marR="5080" indent="-2839720">
              <a:lnSpc>
                <a:spcPct val="106000"/>
              </a:lnSpc>
              <a:spcBef>
                <a:spcPts val="100"/>
              </a:spcBef>
            </a:pPr>
            <a:r>
              <a:rPr b="1" spc="-5" dirty="0">
                <a:solidFill>
                  <a:srgbClr val="000000"/>
                </a:solidFill>
                <a:latin typeface="Times New Roman"/>
                <a:cs typeface="Times New Roman"/>
              </a:rPr>
              <a:t>Compact Aligning Roller Bearings  </a:t>
            </a:r>
            <a:r>
              <a:rPr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CAR</a:t>
            </a:r>
            <a:r>
              <a:rPr b="1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2775" b="1" baseline="73573" dirty="0">
                <a:solidFill>
                  <a:srgbClr val="000000"/>
                </a:solidFill>
                <a:latin typeface="Times New Roman"/>
                <a:cs typeface="Times New Roman"/>
              </a:rPr>
              <a:t>TM</a:t>
            </a:r>
            <a:endParaRPr sz="2775" baseline="73573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9259" y="2453639"/>
            <a:ext cx="3642360" cy="3378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069840" y="2136140"/>
            <a:ext cx="3461385" cy="380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marR="26289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Safer, </a:t>
            </a:r>
            <a:r>
              <a:rPr sz="2000" b="1" dirty="0">
                <a:latin typeface="Times New Roman"/>
                <a:cs typeface="Times New Roman"/>
              </a:rPr>
              <a:t>more </a:t>
            </a:r>
            <a:r>
              <a:rPr sz="2000" b="1" spc="-5" dirty="0">
                <a:latin typeface="Times New Roman"/>
                <a:cs typeface="Times New Roman"/>
              </a:rPr>
              <a:t>optimized design  Increased service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life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27305" marR="508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Lower running </a:t>
            </a:r>
            <a:r>
              <a:rPr sz="2000" b="1" dirty="0">
                <a:latin typeface="Times New Roman"/>
                <a:cs typeface="Times New Roman"/>
              </a:rPr>
              <a:t>temperature  </a:t>
            </a:r>
            <a:r>
              <a:rPr sz="2000" b="1" spc="-5" dirty="0">
                <a:latin typeface="Times New Roman"/>
                <a:cs typeface="Times New Roman"/>
              </a:rPr>
              <a:t>Lower vibration </a:t>
            </a:r>
            <a:r>
              <a:rPr sz="2000" b="1" dirty="0">
                <a:latin typeface="Times New Roman"/>
                <a:cs typeface="Times New Roman"/>
              </a:rPr>
              <a:t>and </a:t>
            </a:r>
            <a:r>
              <a:rPr sz="2000" b="1" spc="-5" dirty="0">
                <a:latin typeface="Times New Roman"/>
                <a:cs typeface="Times New Roman"/>
              </a:rPr>
              <a:t>noise level  </a:t>
            </a:r>
            <a:r>
              <a:rPr sz="2000" b="1" dirty="0">
                <a:latin typeface="Times New Roman"/>
                <a:cs typeface="Times New Roman"/>
              </a:rPr>
              <a:t>Extended maintenance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interval</a:t>
            </a:r>
            <a:endParaRPr sz="2000">
              <a:latin typeface="Times New Roman"/>
              <a:cs typeface="Times New Roman"/>
            </a:endParaRPr>
          </a:p>
          <a:p>
            <a:pPr marL="12700" marR="650875">
              <a:lnSpc>
                <a:spcPct val="100000"/>
              </a:lnSpc>
              <a:spcBef>
                <a:spcPts val="1639"/>
              </a:spcBef>
            </a:pPr>
            <a:r>
              <a:rPr sz="2000" b="1" spc="-5" dirty="0">
                <a:latin typeface="Times New Roman"/>
                <a:cs typeface="Times New Roman"/>
              </a:rPr>
              <a:t>Higher </a:t>
            </a:r>
            <a:r>
              <a:rPr sz="2000" b="1" dirty="0">
                <a:latin typeface="Times New Roman"/>
                <a:cs typeface="Times New Roman"/>
              </a:rPr>
              <a:t>axial </a:t>
            </a:r>
            <a:r>
              <a:rPr sz="2000" b="1" spc="-5" dirty="0">
                <a:latin typeface="Times New Roman"/>
                <a:cs typeface="Times New Roman"/>
              </a:rPr>
              <a:t>clearence  </a:t>
            </a:r>
            <a:r>
              <a:rPr sz="2000" b="1" dirty="0">
                <a:latin typeface="Times New Roman"/>
                <a:cs typeface="Times New Roman"/>
              </a:rPr>
              <a:t>No </a:t>
            </a:r>
            <a:r>
              <a:rPr sz="2000" b="1" spc="-5" dirty="0">
                <a:latin typeface="Times New Roman"/>
                <a:cs typeface="Times New Roman"/>
              </a:rPr>
              <a:t>internal Friction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force</a:t>
            </a:r>
            <a:endParaRPr sz="2000">
              <a:latin typeface="Times New Roman"/>
              <a:cs typeface="Times New Roman"/>
            </a:endParaRPr>
          </a:p>
          <a:p>
            <a:pPr marL="26670" marR="1993900">
              <a:lnSpc>
                <a:spcPct val="100000"/>
              </a:lnSpc>
              <a:spcBef>
                <a:spcPts val="1830"/>
              </a:spcBef>
            </a:pPr>
            <a:r>
              <a:rPr sz="2000" b="1" dirty="0">
                <a:latin typeface="Times New Roman"/>
                <a:cs typeface="Times New Roman"/>
              </a:rPr>
              <a:t>Longer </a:t>
            </a:r>
            <a:r>
              <a:rPr sz="2000" b="1" spc="-10" dirty="0">
                <a:latin typeface="Times New Roman"/>
                <a:cs typeface="Times New Roman"/>
              </a:rPr>
              <a:t>life  </a:t>
            </a:r>
            <a:r>
              <a:rPr sz="2000" b="1" spc="-5" dirty="0">
                <a:latin typeface="Times New Roman"/>
                <a:cs typeface="Times New Roman"/>
              </a:rPr>
              <a:t>Higher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speed</a:t>
            </a:r>
            <a:endParaRPr sz="2000">
              <a:latin typeface="Times New Roman"/>
              <a:cs typeface="Times New Roman"/>
            </a:endParaRPr>
          </a:p>
          <a:p>
            <a:pPr marL="26670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Downsizing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possibility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34439" y="349249"/>
            <a:ext cx="6671309" cy="6096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8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Bearings </a:t>
            </a:r>
            <a:r>
              <a:rPr sz="3800" b="1" spc="25" dirty="0">
                <a:solidFill>
                  <a:srgbClr val="000000"/>
                </a:solidFill>
                <a:latin typeface="Times New Roman"/>
                <a:cs typeface="Times New Roman"/>
              </a:rPr>
              <a:t>are </a:t>
            </a:r>
            <a:r>
              <a:rPr sz="38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precision</a:t>
            </a:r>
            <a:r>
              <a:rPr sz="3800" b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8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products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48689" y="1507489"/>
            <a:ext cx="4046220" cy="1007110"/>
          </a:xfrm>
          <a:custGeom>
            <a:avLst/>
            <a:gdLst/>
            <a:ahLst/>
            <a:cxnLst/>
            <a:rect l="l" t="t" r="r" b="b"/>
            <a:pathLst>
              <a:path w="4046220" h="1007110">
                <a:moveTo>
                  <a:pt x="3172270" y="166370"/>
                </a:moveTo>
                <a:lnTo>
                  <a:pt x="2010410" y="166370"/>
                </a:lnTo>
                <a:lnTo>
                  <a:pt x="2329180" y="181610"/>
                </a:lnTo>
                <a:lnTo>
                  <a:pt x="2636520" y="219710"/>
                </a:lnTo>
                <a:lnTo>
                  <a:pt x="2926080" y="284480"/>
                </a:lnTo>
                <a:lnTo>
                  <a:pt x="3183890" y="373380"/>
                </a:lnTo>
                <a:lnTo>
                  <a:pt x="3300730" y="430530"/>
                </a:lnTo>
                <a:lnTo>
                  <a:pt x="3403600" y="492760"/>
                </a:lnTo>
                <a:lnTo>
                  <a:pt x="3496310" y="561339"/>
                </a:lnTo>
                <a:lnTo>
                  <a:pt x="3572510" y="633730"/>
                </a:lnTo>
                <a:lnTo>
                  <a:pt x="3637280" y="715010"/>
                </a:lnTo>
                <a:lnTo>
                  <a:pt x="3684270" y="802639"/>
                </a:lnTo>
                <a:lnTo>
                  <a:pt x="3713480" y="896620"/>
                </a:lnTo>
                <a:lnTo>
                  <a:pt x="3723640" y="995680"/>
                </a:lnTo>
                <a:lnTo>
                  <a:pt x="4046220" y="1007110"/>
                </a:lnTo>
                <a:lnTo>
                  <a:pt x="4033520" y="885189"/>
                </a:lnTo>
                <a:lnTo>
                  <a:pt x="3999230" y="770889"/>
                </a:lnTo>
                <a:lnTo>
                  <a:pt x="3944620" y="664210"/>
                </a:lnTo>
                <a:lnTo>
                  <a:pt x="3870960" y="566420"/>
                </a:lnTo>
                <a:lnTo>
                  <a:pt x="3778250" y="474980"/>
                </a:lnTo>
                <a:lnTo>
                  <a:pt x="3670300" y="393700"/>
                </a:lnTo>
                <a:lnTo>
                  <a:pt x="3547110" y="318770"/>
                </a:lnTo>
                <a:lnTo>
                  <a:pt x="3412490" y="252730"/>
                </a:lnTo>
                <a:lnTo>
                  <a:pt x="3172270" y="166370"/>
                </a:lnTo>
                <a:close/>
              </a:path>
              <a:path w="4046220" h="1007110">
                <a:moveTo>
                  <a:pt x="2021839" y="0"/>
                </a:moveTo>
                <a:lnTo>
                  <a:pt x="1831339" y="5080"/>
                </a:lnTo>
                <a:lnTo>
                  <a:pt x="1643379" y="16510"/>
                </a:lnTo>
                <a:lnTo>
                  <a:pt x="1278890" y="62230"/>
                </a:lnTo>
                <a:lnTo>
                  <a:pt x="935990" y="140970"/>
                </a:lnTo>
                <a:lnTo>
                  <a:pt x="631190" y="248920"/>
                </a:lnTo>
                <a:lnTo>
                  <a:pt x="492759" y="316230"/>
                </a:lnTo>
                <a:lnTo>
                  <a:pt x="370840" y="389889"/>
                </a:lnTo>
                <a:lnTo>
                  <a:pt x="262890" y="471170"/>
                </a:lnTo>
                <a:lnTo>
                  <a:pt x="171450" y="560070"/>
                </a:lnTo>
                <a:lnTo>
                  <a:pt x="97790" y="659130"/>
                </a:lnTo>
                <a:lnTo>
                  <a:pt x="43179" y="763270"/>
                </a:lnTo>
                <a:lnTo>
                  <a:pt x="10159" y="875030"/>
                </a:lnTo>
                <a:lnTo>
                  <a:pt x="0" y="994410"/>
                </a:lnTo>
                <a:lnTo>
                  <a:pt x="300990" y="994410"/>
                </a:lnTo>
                <a:lnTo>
                  <a:pt x="312419" y="892810"/>
                </a:lnTo>
                <a:lnTo>
                  <a:pt x="342900" y="798830"/>
                </a:lnTo>
                <a:lnTo>
                  <a:pt x="388619" y="711200"/>
                </a:lnTo>
                <a:lnTo>
                  <a:pt x="450850" y="631189"/>
                </a:lnTo>
                <a:lnTo>
                  <a:pt x="528319" y="556260"/>
                </a:lnTo>
                <a:lnTo>
                  <a:pt x="619760" y="487680"/>
                </a:lnTo>
                <a:lnTo>
                  <a:pt x="838199" y="372110"/>
                </a:lnTo>
                <a:lnTo>
                  <a:pt x="1096010" y="281939"/>
                </a:lnTo>
                <a:lnTo>
                  <a:pt x="1384299" y="218439"/>
                </a:lnTo>
                <a:lnTo>
                  <a:pt x="1692910" y="179070"/>
                </a:lnTo>
                <a:lnTo>
                  <a:pt x="1851660" y="168910"/>
                </a:lnTo>
                <a:lnTo>
                  <a:pt x="2010410" y="166370"/>
                </a:lnTo>
                <a:lnTo>
                  <a:pt x="3172270" y="166370"/>
                </a:lnTo>
                <a:lnTo>
                  <a:pt x="3105150" y="142239"/>
                </a:lnTo>
                <a:lnTo>
                  <a:pt x="2763520" y="63500"/>
                </a:lnTo>
                <a:lnTo>
                  <a:pt x="2397760" y="15239"/>
                </a:lnTo>
                <a:lnTo>
                  <a:pt x="2209800" y="3810"/>
                </a:lnTo>
                <a:lnTo>
                  <a:pt x="2021839" y="0"/>
                </a:lnTo>
                <a:close/>
              </a:path>
            </a:pathLst>
          </a:custGeom>
          <a:solidFill>
            <a:srgbClr val="769F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8689" y="1507489"/>
            <a:ext cx="4046220" cy="1007110"/>
          </a:xfrm>
          <a:custGeom>
            <a:avLst/>
            <a:gdLst/>
            <a:ahLst/>
            <a:cxnLst/>
            <a:rect l="l" t="t" r="r" b="b"/>
            <a:pathLst>
              <a:path w="4046220" h="1007110">
                <a:moveTo>
                  <a:pt x="0" y="994410"/>
                </a:moveTo>
                <a:lnTo>
                  <a:pt x="10159" y="875030"/>
                </a:lnTo>
                <a:lnTo>
                  <a:pt x="43179" y="763270"/>
                </a:lnTo>
                <a:lnTo>
                  <a:pt x="97790" y="659130"/>
                </a:lnTo>
                <a:lnTo>
                  <a:pt x="171450" y="560070"/>
                </a:lnTo>
                <a:lnTo>
                  <a:pt x="262890" y="471170"/>
                </a:lnTo>
                <a:lnTo>
                  <a:pt x="370840" y="389889"/>
                </a:lnTo>
                <a:lnTo>
                  <a:pt x="492759" y="316230"/>
                </a:lnTo>
                <a:lnTo>
                  <a:pt x="631190" y="248920"/>
                </a:lnTo>
                <a:lnTo>
                  <a:pt x="935990" y="140970"/>
                </a:lnTo>
                <a:lnTo>
                  <a:pt x="1278890" y="62230"/>
                </a:lnTo>
                <a:lnTo>
                  <a:pt x="1643379" y="16510"/>
                </a:lnTo>
                <a:lnTo>
                  <a:pt x="1831339" y="5080"/>
                </a:lnTo>
                <a:lnTo>
                  <a:pt x="2021839" y="0"/>
                </a:lnTo>
                <a:lnTo>
                  <a:pt x="2209800" y="3810"/>
                </a:lnTo>
                <a:lnTo>
                  <a:pt x="2397760" y="15239"/>
                </a:lnTo>
                <a:lnTo>
                  <a:pt x="2763520" y="63500"/>
                </a:lnTo>
                <a:lnTo>
                  <a:pt x="3105150" y="142239"/>
                </a:lnTo>
                <a:lnTo>
                  <a:pt x="3412490" y="252730"/>
                </a:lnTo>
                <a:lnTo>
                  <a:pt x="3547110" y="318770"/>
                </a:lnTo>
                <a:lnTo>
                  <a:pt x="3670300" y="393700"/>
                </a:lnTo>
                <a:lnTo>
                  <a:pt x="3778250" y="474980"/>
                </a:lnTo>
                <a:lnTo>
                  <a:pt x="3870960" y="566420"/>
                </a:lnTo>
                <a:lnTo>
                  <a:pt x="3944620" y="664210"/>
                </a:lnTo>
                <a:lnTo>
                  <a:pt x="3999230" y="770889"/>
                </a:lnTo>
                <a:lnTo>
                  <a:pt x="4033520" y="885189"/>
                </a:lnTo>
                <a:lnTo>
                  <a:pt x="4046220" y="1007110"/>
                </a:lnTo>
                <a:lnTo>
                  <a:pt x="3723640" y="995680"/>
                </a:lnTo>
                <a:lnTo>
                  <a:pt x="3713480" y="896620"/>
                </a:lnTo>
                <a:lnTo>
                  <a:pt x="3684270" y="802639"/>
                </a:lnTo>
                <a:lnTo>
                  <a:pt x="3637280" y="715010"/>
                </a:lnTo>
                <a:lnTo>
                  <a:pt x="3572510" y="633730"/>
                </a:lnTo>
                <a:lnTo>
                  <a:pt x="3496310" y="561339"/>
                </a:lnTo>
                <a:lnTo>
                  <a:pt x="3403600" y="492760"/>
                </a:lnTo>
                <a:lnTo>
                  <a:pt x="3300730" y="430530"/>
                </a:lnTo>
                <a:lnTo>
                  <a:pt x="3183890" y="373380"/>
                </a:lnTo>
                <a:lnTo>
                  <a:pt x="2926080" y="284480"/>
                </a:lnTo>
                <a:lnTo>
                  <a:pt x="2636520" y="219710"/>
                </a:lnTo>
                <a:lnTo>
                  <a:pt x="2329180" y="181610"/>
                </a:lnTo>
                <a:lnTo>
                  <a:pt x="2010410" y="166370"/>
                </a:lnTo>
                <a:lnTo>
                  <a:pt x="1851660" y="168910"/>
                </a:lnTo>
                <a:lnTo>
                  <a:pt x="1692910" y="179070"/>
                </a:lnTo>
                <a:lnTo>
                  <a:pt x="1384299" y="218439"/>
                </a:lnTo>
                <a:lnTo>
                  <a:pt x="1096010" y="281939"/>
                </a:lnTo>
                <a:lnTo>
                  <a:pt x="838199" y="372110"/>
                </a:lnTo>
                <a:lnTo>
                  <a:pt x="619760" y="487680"/>
                </a:lnTo>
                <a:lnTo>
                  <a:pt x="528319" y="556260"/>
                </a:lnTo>
                <a:lnTo>
                  <a:pt x="450850" y="631189"/>
                </a:lnTo>
                <a:lnTo>
                  <a:pt x="388619" y="711200"/>
                </a:lnTo>
                <a:lnTo>
                  <a:pt x="342900" y="798830"/>
                </a:lnTo>
                <a:lnTo>
                  <a:pt x="312419" y="892810"/>
                </a:lnTo>
                <a:lnTo>
                  <a:pt x="300990" y="994410"/>
                </a:lnTo>
                <a:lnTo>
                  <a:pt x="0" y="99441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12010" y="4626609"/>
            <a:ext cx="82550" cy="690880"/>
          </a:xfrm>
          <a:custGeom>
            <a:avLst/>
            <a:gdLst/>
            <a:ahLst/>
            <a:cxnLst/>
            <a:rect l="l" t="t" r="r" b="b"/>
            <a:pathLst>
              <a:path w="82550" h="690879">
                <a:moveTo>
                  <a:pt x="0" y="690879"/>
                </a:moveTo>
                <a:lnTo>
                  <a:pt x="82550" y="690879"/>
                </a:lnTo>
                <a:lnTo>
                  <a:pt x="82550" y="0"/>
                </a:lnTo>
                <a:lnTo>
                  <a:pt x="0" y="0"/>
                </a:lnTo>
                <a:lnTo>
                  <a:pt x="0" y="6908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94560" y="4626609"/>
            <a:ext cx="82550" cy="690880"/>
          </a:xfrm>
          <a:custGeom>
            <a:avLst/>
            <a:gdLst/>
            <a:ahLst/>
            <a:cxnLst/>
            <a:rect l="l" t="t" r="r" b="b"/>
            <a:pathLst>
              <a:path w="82550" h="690879">
                <a:moveTo>
                  <a:pt x="0" y="690879"/>
                </a:moveTo>
                <a:lnTo>
                  <a:pt x="82550" y="690879"/>
                </a:lnTo>
                <a:lnTo>
                  <a:pt x="82550" y="0"/>
                </a:lnTo>
                <a:lnTo>
                  <a:pt x="0" y="0"/>
                </a:lnTo>
                <a:lnTo>
                  <a:pt x="0" y="6908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77110" y="4626609"/>
            <a:ext cx="81280" cy="690880"/>
          </a:xfrm>
          <a:custGeom>
            <a:avLst/>
            <a:gdLst/>
            <a:ahLst/>
            <a:cxnLst/>
            <a:rect l="l" t="t" r="r" b="b"/>
            <a:pathLst>
              <a:path w="81280" h="690879">
                <a:moveTo>
                  <a:pt x="0" y="690879"/>
                </a:moveTo>
                <a:lnTo>
                  <a:pt x="81279" y="690879"/>
                </a:lnTo>
                <a:lnTo>
                  <a:pt x="81279" y="0"/>
                </a:lnTo>
                <a:lnTo>
                  <a:pt x="0" y="0"/>
                </a:lnTo>
                <a:lnTo>
                  <a:pt x="0" y="6908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8389" y="4626609"/>
            <a:ext cx="83820" cy="690880"/>
          </a:xfrm>
          <a:custGeom>
            <a:avLst/>
            <a:gdLst/>
            <a:ahLst/>
            <a:cxnLst/>
            <a:rect l="l" t="t" r="r" b="b"/>
            <a:pathLst>
              <a:path w="83819" h="690879">
                <a:moveTo>
                  <a:pt x="0" y="690879"/>
                </a:moveTo>
                <a:lnTo>
                  <a:pt x="83820" y="690879"/>
                </a:lnTo>
                <a:lnTo>
                  <a:pt x="83820" y="0"/>
                </a:lnTo>
                <a:lnTo>
                  <a:pt x="0" y="0"/>
                </a:lnTo>
                <a:lnTo>
                  <a:pt x="0" y="690879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46450" y="4626609"/>
            <a:ext cx="82550" cy="690880"/>
          </a:xfrm>
          <a:custGeom>
            <a:avLst/>
            <a:gdLst/>
            <a:ahLst/>
            <a:cxnLst/>
            <a:rect l="l" t="t" r="r" b="b"/>
            <a:pathLst>
              <a:path w="82550" h="690879">
                <a:moveTo>
                  <a:pt x="0" y="690879"/>
                </a:moveTo>
                <a:lnTo>
                  <a:pt x="82550" y="690879"/>
                </a:lnTo>
                <a:lnTo>
                  <a:pt x="82550" y="0"/>
                </a:lnTo>
                <a:lnTo>
                  <a:pt x="0" y="0"/>
                </a:lnTo>
                <a:lnTo>
                  <a:pt x="0" y="690879"/>
                </a:lnTo>
                <a:close/>
              </a:path>
            </a:pathLst>
          </a:custGeom>
          <a:solidFill>
            <a:srgbClr val="C3E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50690" y="4626609"/>
            <a:ext cx="82550" cy="690880"/>
          </a:xfrm>
          <a:custGeom>
            <a:avLst/>
            <a:gdLst/>
            <a:ahLst/>
            <a:cxnLst/>
            <a:rect l="l" t="t" r="r" b="b"/>
            <a:pathLst>
              <a:path w="82550" h="690879">
                <a:moveTo>
                  <a:pt x="0" y="690879"/>
                </a:moveTo>
                <a:lnTo>
                  <a:pt x="82550" y="690879"/>
                </a:lnTo>
                <a:lnTo>
                  <a:pt x="82550" y="0"/>
                </a:lnTo>
                <a:lnTo>
                  <a:pt x="0" y="0"/>
                </a:lnTo>
                <a:lnTo>
                  <a:pt x="0" y="690879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33240" y="4626609"/>
            <a:ext cx="82550" cy="690880"/>
          </a:xfrm>
          <a:custGeom>
            <a:avLst/>
            <a:gdLst/>
            <a:ahLst/>
            <a:cxnLst/>
            <a:rect l="l" t="t" r="r" b="b"/>
            <a:pathLst>
              <a:path w="82550" h="690879">
                <a:moveTo>
                  <a:pt x="0" y="690879"/>
                </a:moveTo>
                <a:lnTo>
                  <a:pt x="82550" y="690879"/>
                </a:lnTo>
                <a:lnTo>
                  <a:pt x="82550" y="0"/>
                </a:lnTo>
                <a:lnTo>
                  <a:pt x="0" y="0"/>
                </a:lnTo>
                <a:lnTo>
                  <a:pt x="0" y="690879"/>
                </a:lnTo>
                <a:close/>
              </a:path>
            </a:pathLst>
          </a:custGeom>
          <a:solidFill>
            <a:srgbClr val="99D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37479" y="4626609"/>
            <a:ext cx="83820" cy="690880"/>
          </a:xfrm>
          <a:custGeom>
            <a:avLst/>
            <a:gdLst/>
            <a:ahLst/>
            <a:cxnLst/>
            <a:rect l="l" t="t" r="r" b="b"/>
            <a:pathLst>
              <a:path w="83820" h="690879">
                <a:moveTo>
                  <a:pt x="0" y="690879"/>
                </a:moveTo>
                <a:lnTo>
                  <a:pt x="83820" y="690879"/>
                </a:lnTo>
                <a:lnTo>
                  <a:pt x="83820" y="0"/>
                </a:lnTo>
                <a:lnTo>
                  <a:pt x="0" y="0"/>
                </a:lnTo>
                <a:lnTo>
                  <a:pt x="0" y="690879"/>
                </a:lnTo>
                <a:close/>
              </a:path>
            </a:pathLst>
          </a:custGeom>
          <a:solidFill>
            <a:srgbClr val="73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57495" y="4626609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72389">
            <a:solidFill>
              <a:srgbClr val="73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7519" y="4618990"/>
            <a:ext cx="4923790" cy="15240"/>
          </a:xfrm>
          <a:custGeom>
            <a:avLst/>
            <a:gdLst/>
            <a:ahLst/>
            <a:cxnLst/>
            <a:rect l="l" t="t" r="r" b="b"/>
            <a:pathLst>
              <a:path w="4923790" h="15239">
                <a:moveTo>
                  <a:pt x="4916170" y="0"/>
                </a:moveTo>
                <a:lnTo>
                  <a:pt x="0" y="0"/>
                </a:lnTo>
                <a:lnTo>
                  <a:pt x="0" y="15240"/>
                </a:lnTo>
                <a:lnTo>
                  <a:pt x="4916170" y="15240"/>
                </a:lnTo>
                <a:lnTo>
                  <a:pt x="4908550" y="7620"/>
                </a:lnTo>
                <a:lnTo>
                  <a:pt x="4923790" y="7620"/>
                </a:lnTo>
                <a:lnTo>
                  <a:pt x="4916170" y="0"/>
                </a:lnTo>
                <a:close/>
              </a:path>
              <a:path w="4923790" h="15239">
                <a:moveTo>
                  <a:pt x="4923790" y="0"/>
                </a:moveTo>
                <a:lnTo>
                  <a:pt x="4916170" y="0"/>
                </a:lnTo>
                <a:lnTo>
                  <a:pt x="4923790" y="7620"/>
                </a:lnTo>
                <a:lnTo>
                  <a:pt x="49237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6070" y="4626609"/>
            <a:ext cx="15240" cy="699770"/>
          </a:xfrm>
          <a:custGeom>
            <a:avLst/>
            <a:gdLst/>
            <a:ahLst/>
            <a:cxnLst/>
            <a:rect l="l" t="t" r="r" b="b"/>
            <a:pathLst>
              <a:path w="15239" h="699770">
                <a:moveTo>
                  <a:pt x="15239" y="684529"/>
                </a:moveTo>
                <a:lnTo>
                  <a:pt x="7619" y="684529"/>
                </a:lnTo>
                <a:lnTo>
                  <a:pt x="7619" y="699769"/>
                </a:lnTo>
                <a:lnTo>
                  <a:pt x="15239" y="692149"/>
                </a:lnTo>
                <a:lnTo>
                  <a:pt x="15239" y="684529"/>
                </a:lnTo>
                <a:close/>
              </a:path>
              <a:path w="15239" h="699770">
                <a:moveTo>
                  <a:pt x="15239" y="692149"/>
                </a:moveTo>
                <a:lnTo>
                  <a:pt x="7619" y="699769"/>
                </a:lnTo>
                <a:lnTo>
                  <a:pt x="15239" y="699769"/>
                </a:lnTo>
                <a:lnTo>
                  <a:pt x="15239" y="692149"/>
                </a:lnTo>
                <a:close/>
              </a:path>
              <a:path w="15239" h="699770">
                <a:moveTo>
                  <a:pt x="15239" y="0"/>
                </a:moveTo>
                <a:lnTo>
                  <a:pt x="0" y="0"/>
                </a:lnTo>
                <a:lnTo>
                  <a:pt x="0" y="692149"/>
                </a:lnTo>
                <a:lnTo>
                  <a:pt x="7619" y="684529"/>
                </a:lnTo>
                <a:lnTo>
                  <a:pt x="15239" y="684529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9900" y="5311140"/>
            <a:ext cx="4923790" cy="15240"/>
          </a:xfrm>
          <a:custGeom>
            <a:avLst/>
            <a:gdLst/>
            <a:ahLst/>
            <a:cxnLst/>
            <a:rect l="l" t="t" r="r" b="b"/>
            <a:pathLst>
              <a:path w="4923790" h="15239">
                <a:moveTo>
                  <a:pt x="0" y="7620"/>
                </a:moveTo>
                <a:lnTo>
                  <a:pt x="0" y="15240"/>
                </a:lnTo>
                <a:lnTo>
                  <a:pt x="7620" y="15240"/>
                </a:lnTo>
                <a:lnTo>
                  <a:pt x="0" y="7620"/>
                </a:lnTo>
                <a:close/>
              </a:path>
              <a:path w="4923790" h="15239">
                <a:moveTo>
                  <a:pt x="4923790" y="0"/>
                </a:moveTo>
                <a:lnTo>
                  <a:pt x="7620" y="0"/>
                </a:lnTo>
                <a:lnTo>
                  <a:pt x="15240" y="7620"/>
                </a:lnTo>
                <a:lnTo>
                  <a:pt x="0" y="7620"/>
                </a:lnTo>
                <a:lnTo>
                  <a:pt x="7620" y="15240"/>
                </a:lnTo>
                <a:lnTo>
                  <a:pt x="4923790" y="15240"/>
                </a:lnTo>
                <a:lnTo>
                  <a:pt x="49237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9900" y="4618990"/>
            <a:ext cx="15240" cy="699770"/>
          </a:xfrm>
          <a:custGeom>
            <a:avLst/>
            <a:gdLst/>
            <a:ahLst/>
            <a:cxnLst/>
            <a:rect l="l" t="t" r="r" b="b"/>
            <a:pathLst>
              <a:path w="15240" h="699770">
                <a:moveTo>
                  <a:pt x="7620" y="0"/>
                </a:moveTo>
                <a:lnTo>
                  <a:pt x="0" y="7620"/>
                </a:lnTo>
                <a:lnTo>
                  <a:pt x="0" y="699770"/>
                </a:lnTo>
                <a:lnTo>
                  <a:pt x="15240" y="699770"/>
                </a:lnTo>
                <a:lnTo>
                  <a:pt x="15240" y="15240"/>
                </a:lnTo>
                <a:lnTo>
                  <a:pt x="7620" y="15240"/>
                </a:lnTo>
                <a:lnTo>
                  <a:pt x="7620" y="0"/>
                </a:lnTo>
                <a:close/>
              </a:path>
              <a:path w="15240" h="699770">
                <a:moveTo>
                  <a:pt x="15240" y="7620"/>
                </a:moveTo>
                <a:lnTo>
                  <a:pt x="7620" y="15240"/>
                </a:lnTo>
                <a:lnTo>
                  <a:pt x="15240" y="15240"/>
                </a:lnTo>
                <a:lnTo>
                  <a:pt x="15240" y="7620"/>
                </a:lnTo>
                <a:close/>
              </a:path>
              <a:path w="15240" h="699770">
                <a:moveTo>
                  <a:pt x="7620" y="0"/>
                </a:moveTo>
                <a:lnTo>
                  <a:pt x="0" y="0"/>
                </a:lnTo>
                <a:lnTo>
                  <a:pt x="0" y="7620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2440" y="1242060"/>
            <a:ext cx="4984750" cy="2557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49390" y="2602229"/>
            <a:ext cx="2331719" cy="2555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9900" y="4626609"/>
            <a:ext cx="981710" cy="692150"/>
          </a:xfrm>
          <a:custGeom>
            <a:avLst/>
            <a:gdLst/>
            <a:ahLst/>
            <a:cxnLst/>
            <a:rect l="l" t="t" r="r" b="b"/>
            <a:pathLst>
              <a:path w="981710" h="692150">
                <a:moveTo>
                  <a:pt x="0" y="0"/>
                </a:moveTo>
                <a:lnTo>
                  <a:pt x="981710" y="0"/>
                </a:lnTo>
                <a:lnTo>
                  <a:pt x="981710" y="692149"/>
                </a:lnTo>
                <a:lnTo>
                  <a:pt x="0" y="69214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55419" y="4626609"/>
            <a:ext cx="984250" cy="692150"/>
          </a:xfrm>
          <a:custGeom>
            <a:avLst/>
            <a:gdLst/>
            <a:ahLst/>
            <a:cxnLst/>
            <a:rect l="l" t="t" r="r" b="b"/>
            <a:pathLst>
              <a:path w="984250" h="692150">
                <a:moveTo>
                  <a:pt x="0" y="0"/>
                </a:moveTo>
                <a:lnTo>
                  <a:pt x="984250" y="0"/>
                </a:lnTo>
                <a:lnTo>
                  <a:pt x="984250" y="692149"/>
                </a:lnTo>
                <a:lnTo>
                  <a:pt x="0" y="69214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69900" y="5318759"/>
            <a:ext cx="981710" cy="487680"/>
          </a:xfrm>
          <a:custGeom>
            <a:avLst/>
            <a:gdLst/>
            <a:ahLst/>
            <a:cxnLst/>
            <a:rect l="l" t="t" r="r" b="b"/>
            <a:pathLst>
              <a:path w="981710" h="487679">
                <a:moveTo>
                  <a:pt x="0" y="0"/>
                </a:moveTo>
                <a:lnTo>
                  <a:pt x="981710" y="0"/>
                </a:lnTo>
                <a:lnTo>
                  <a:pt x="981710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solidFill>
            <a:srgbClr val="637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9900" y="5318759"/>
            <a:ext cx="981710" cy="487680"/>
          </a:xfrm>
          <a:custGeom>
            <a:avLst/>
            <a:gdLst/>
            <a:ahLst/>
            <a:cxnLst/>
            <a:rect l="l" t="t" r="r" b="b"/>
            <a:pathLst>
              <a:path w="981710" h="487679">
                <a:moveTo>
                  <a:pt x="0" y="0"/>
                </a:moveTo>
                <a:lnTo>
                  <a:pt x="981710" y="0"/>
                </a:lnTo>
                <a:lnTo>
                  <a:pt x="981710" y="487679"/>
                </a:lnTo>
                <a:lnTo>
                  <a:pt x="0" y="48767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9670" y="4626609"/>
            <a:ext cx="986790" cy="692150"/>
          </a:xfrm>
          <a:custGeom>
            <a:avLst/>
            <a:gdLst/>
            <a:ahLst/>
            <a:cxnLst/>
            <a:rect l="l" t="t" r="r" b="b"/>
            <a:pathLst>
              <a:path w="986789" h="692150">
                <a:moveTo>
                  <a:pt x="0" y="0"/>
                </a:moveTo>
                <a:lnTo>
                  <a:pt x="986790" y="0"/>
                </a:lnTo>
                <a:lnTo>
                  <a:pt x="986790" y="692149"/>
                </a:lnTo>
                <a:lnTo>
                  <a:pt x="0" y="69214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39670" y="5318759"/>
            <a:ext cx="986790" cy="289560"/>
          </a:xfrm>
          <a:custGeom>
            <a:avLst/>
            <a:gdLst/>
            <a:ahLst/>
            <a:cxnLst/>
            <a:rect l="l" t="t" r="r" b="b"/>
            <a:pathLst>
              <a:path w="986789" h="289560">
                <a:moveTo>
                  <a:pt x="0" y="0"/>
                </a:moveTo>
                <a:lnTo>
                  <a:pt x="986790" y="0"/>
                </a:lnTo>
                <a:lnTo>
                  <a:pt x="986790" y="289559"/>
                </a:lnTo>
                <a:lnTo>
                  <a:pt x="0" y="289559"/>
                </a:lnTo>
                <a:lnTo>
                  <a:pt x="0" y="0"/>
                </a:lnTo>
                <a:close/>
              </a:path>
            </a:pathLst>
          </a:custGeom>
          <a:solidFill>
            <a:srgbClr val="637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39670" y="5318759"/>
            <a:ext cx="986790" cy="289560"/>
          </a:xfrm>
          <a:custGeom>
            <a:avLst/>
            <a:gdLst/>
            <a:ahLst/>
            <a:cxnLst/>
            <a:rect l="l" t="t" r="r" b="b"/>
            <a:pathLst>
              <a:path w="986789" h="289560">
                <a:moveTo>
                  <a:pt x="0" y="0"/>
                </a:moveTo>
                <a:lnTo>
                  <a:pt x="986790" y="0"/>
                </a:lnTo>
                <a:lnTo>
                  <a:pt x="986790" y="289559"/>
                </a:lnTo>
                <a:lnTo>
                  <a:pt x="0" y="28955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09440" y="4626609"/>
            <a:ext cx="984250" cy="692150"/>
          </a:xfrm>
          <a:custGeom>
            <a:avLst/>
            <a:gdLst/>
            <a:ahLst/>
            <a:cxnLst/>
            <a:rect l="l" t="t" r="r" b="b"/>
            <a:pathLst>
              <a:path w="984250" h="692150">
                <a:moveTo>
                  <a:pt x="0" y="0"/>
                </a:moveTo>
                <a:lnTo>
                  <a:pt x="984250" y="0"/>
                </a:lnTo>
                <a:lnTo>
                  <a:pt x="984250" y="692149"/>
                </a:lnTo>
                <a:lnTo>
                  <a:pt x="0" y="69214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09440" y="5358765"/>
            <a:ext cx="984250" cy="0"/>
          </a:xfrm>
          <a:custGeom>
            <a:avLst/>
            <a:gdLst/>
            <a:ahLst/>
            <a:cxnLst/>
            <a:rect l="l" t="t" r="r" b="b"/>
            <a:pathLst>
              <a:path w="984250">
                <a:moveTo>
                  <a:pt x="0" y="0"/>
                </a:moveTo>
                <a:lnTo>
                  <a:pt x="984250" y="0"/>
                </a:lnTo>
              </a:path>
            </a:pathLst>
          </a:custGeom>
          <a:ln w="80009">
            <a:solidFill>
              <a:srgbClr val="637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09440" y="5318759"/>
            <a:ext cx="984250" cy="80010"/>
          </a:xfrm>
          <a:custGeom>
            <a:avLst/>
            <a:gdLst/>
            <a:ahLst/>
            <a:cxnLst/>
            <a:rect l="l" t="t" r="r" b="b"/>
            <a:pathLst>
              <a:path w="984250" h="80010">
                <a:moveTo>
                  <a:pt x="0" y="0"/>
                </a:moveTo>
                <a:lnTo>
                  <a:pt x="984250" y="0"/>
                </a:lnTo>
                <a:lnTo>
                  <a:pt x="984250" y="80009"/>
                </a:lnTo>
                <a:lnTo>
                  <a:pt x="0" y="8000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51610" y="5318759"/>
            <a:ext cx="988060" cy="388620"/>
          </a:xfrm>
          <a:custGeom>
            <a:avLst/>
            <a:gdLst/>
            <a:ahLst/>
            <a:cxnLst/>
            <a:rect l="l" t="t" r="r" b="b"/>
            <a:pathLst>
              <a:path w="988060" h="388620">
                <a:moveTo>
                  <a:pt x="0" y="0"/>
                </a:moveTo>
                <a:lnTo>
                  <a:pt x="988060" y="0"/>
                </a:lnTo>
                <a:lnTo>
                  <a:pt x="988060" y="388619"/>
                </a:lnTo>
                <a:lnTo>
                  <a:pt x="0" y="388619"/>
                </a:lnTo>
                <a:lnTo>
                  <a:pt x="0" y="0"/>
                </a:lnTo>
                <a:close/>
              </a:path>
            </a:pathLst>
          </a:custGeom>
          <a:solidFill>
            <a:srgbClr val="637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51610" y="5318759"/>
            <a:ext cx="988060" cy="388620"/>
          </a:xfrm>
          <a:custGeom>
            <a:avLst/>
            <a:gdLst/>
            <a:ahLst/>
            <a:cxnLst/>
            <a:rect l="l" t="t" r="r" b="b"/>
            <a:pathLst>
              <a:path w="988060" h="388620">
                <a:moveTo>
                  <a:pt x="0" y="0"/>
                </a:moveTo>
                <a:lnTo>
                  <a:pt x="988060" y="0"/>
                </a:lnTo>
                <a:lnTo>
                  <a:pt x="988060" y="388619"/>
                </a:lnTo>
                <a:lnTo>
                  <a:pt x="0" y="38861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26459" y="4626609"/>
            <a:ext cx="982980" cy="692150"/>
          </a:xfrm>
          <a:custGeom>
            <a:avLst/>
            <a:gdLst/>
            <a:ahLst/>
            <a:cxnLst/>
            <a:rect l="l" t="t" r="r" b="b"/>
            <a:pathLst>
              <a:path w="982979" h="692150">
                <a:moveTo>
                  <a:pt x="0" y="0"/>
                </a:moveTo>
                <a:lnTo>
                  <a:pt x="982979" y="0"/>
                </a:lnTo>
                <a:lnTo>
                  <a:pt x="982979" y="692149"/>
                </a:lnTo>
                <a:lnTo>
                  <a:pt x="0" y="69214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6459" y="5318759"/>
            <a:ext cx="982980" cy="224790"/>
          </a:xfrm>
          <a:custGeom>
            <a:avLst/>
            <a:gdLst/>
            <a:ahLst/>
            <a:cxnLst/>
            <a:rect l="l" t="t" r="r" b="b"/>
            <a:pathLst>
              <a:path w="982979" h="224789">
                <a:moveTo>
                  <a:pt x="0" y="0"/>
                </a:moveTo>
                <a:lnTo>
                  <a:pt x="982979" y="0"/>
                </a:lnTo>
                <a:lnTo>
                  <a:pt x="982979" y="224789"/>
                </a:lnTo>
                <a:lnTo>
                  <a:pt x="0" y="224789"/>
                </a:lnTo>
                <a:lnTo>
                  <a:pt x="0" y="0"/>
                </a:lnTo>
                <a:close/>
              </a:path>
            </a:pathLst>
          </a:custGeom>
          <a:solidFill>
            <a:srgbClr val="637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426459" y="5318759"/>
            <a:ext cx="982980" cy="224790"/>
          </a:xfrm>
          <a:custGeom>
            <a:avLst/>
            <a:gdLst/>
            <a:ahLst/>
            <a:cxnLst/>
            <a:rect l="l" t="t" r="r" b="b"/>
            <a:pathLst>
              <a:path w="982979" h="224789">
                <a:moveTo>
                  <a:pt x="0" y="0"/>
                </a:moveTo>
                <a:lnTo>
                  <a:pt x="982979" y="0"/>
                </a:lnTo>
                <a:lnTo>
                  <a:pt x="982979" y="224789"/>
                </a:lnTo>
                <a:lnTo>
                  <a:pt x="0" y="224789"/>
                </a:lnTo>
                <a:lnTo>
                  <a:pt x="0" y="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9900" y="4626609"/>
            <a:ext cx="0" cy="1616710"/>
          </a:xfrm>
          <a:custGeom>
            <a:avLst/>
            <a:gdLst/>
            <a:ahLst/>
            <a:cxnLst/>
            <a:rect l="l" t="t" r="r" b="b"/>
            <a:pathLst>
              <a:path h="1616710">
                <a:moveTo>
                  <a:pt x="0" y="0"/>
                </a:moveTo>
                <a:lnTo>
                  <a:pt x="0" y="161670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9900" y="4150359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47625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93690" y="4138929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48768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0059" y="41846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95250" y="0"/>
                </a:moveTo>
                <a:lnTo>
                  <a:pt x="0" y="46989"/>
                </a:lnTo>
                <a:lnTo>
                  <a:pt x="95250" y="95250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293359" y="4184650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20" h="95250">
                <a:moveTo>
                  <a:pt x="0" y="0"/>
                </a:moveTo>
                <a:lnTo>
                  <a:pt x="0" y="95250"/>
                </a:lnTo>
                <a:lnTo>
                  <a:pt x="96519" y="469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2650" y="4138929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48768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21050" y="4184650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20" h="95250">
                <a:moveTo>
                  <a:pt x="0" y="0"/>
                </a:moveTo>
                <a:lnTo>
                  <a:pt x="0" y="95250"/>
                </a:lnTo>
                <a:lnTo>
                  <a:pt x="96520" y="469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54150" y="4138929"/>
            <a:ext cx="0" cy="487680"/>
          </a:xfrm>
          <a:custGeom>
            <a:avLst/>
            <a:gdLst/>
            <a:ahLst/>
            <a:cxnLst/>
            <a:rect l="l" t="t" r="r" b="b"/>
            <a:pathLst>
              <a:path h="487679">
                <a:moveTo>
                  <a:pt x="0" y="48768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53819" y="4184650"/>
            <a:ext cx="95250" cy="95250"/>
          </a:xfrm>
          <a:custGeom>
            <a:avLst/>
            <a:gdLst/>
            <a:ahLst/>
            <a:cxnLst/>
            <a:rect l="l" t="t" r="r" b="b"/>
            <a:pathLst>
              <a:path w="95250" h="95250">
                <a:moveTo>
                  <a:pt x="0" y="0"/>
                </a:moveTo>
                <a:lnTo>
                  <a:pt x="0" y="95250"/>
                </a:lnTo>
                <a:lnTo>
                  <a:pt x="95250" y="4698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59230" y="4184650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19" h="95250">
                <a:moveTo>
                  <a:pt x="96519" y="0"/>
                </a:moveTo>
                <a:lnTo>
                  <a:pt x="0" y="46989"/>
                </a:lnTo>
                <a:lnTo>
                  <a:pt x="96519" y="95250"/>
                </a:lnTo>
                <a:lnTo>
                  <a:pt x="96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30270" y="4184650"/>
            <a:ext cx="96520" cy="95250"/>
          </a:xfrm>
          <a:custGeom>
            <a:avLst/>
            <a:gdLst/>
            <a:ahLst/>
            <a:cxnLst/>
            <a:rect l="l" t="t" r="r" b="b"/>
            <a:pathLst>
              <a:path w="96520" h="95250">
                <a:moveTo>
                  <a:pt x="96519" y="0"/>
                </a:moveTo>
                <a:lnTo>
                  <a:pt x="0" y="46989"/>
                </a:lnTo>
                <a:lnTo>
                  <a:pt x="96519" y="95250"/>
                </a:lnTo>
                <a:lnTo>
                  <a:pt x="965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344420" y="2934970"/>
            <a:ext cx="1217295" cy="8724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065" marR="5080" indent="22860" algn="ctr">
              <a:lnSpc>
                <a:spcPct val="90400"/>
              </a:lnSpc>
              <a:spcBef>
                <a:spcPts val="260"/>
              </a:spcBef>
            </a:pPr>
            <a:r>
              <a:rPr sz="1500" b="1" spc="-10" dirty="0">
                <a:latin typeface="Arial"/>
                <a:cs typeface="Arial"/>
              </a:rPr>
              <a:t>Example:  </a:t>
            </a:r>
            <a:r>
              <a:rPr sz="1500" spc="-25" dirty="0">
                <a:latin typeface="Arial"/>
                <a:cs typeface="Arial"/>
              </a:rPr>
              <a:t>Tolerances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for  </a:t>
            </a:r>
            <a:r>
              <a:rPr sz="1500" spc="-10" dirty="0">
                <a:latin typeface="Arial"/>
                <a:cs typeface="Arial"/>
              </a:rPr>
              <a:t>bore </a:t>
            </a:r>
            <a:r>
              <a:rPr sz="1500" spc="-15" dirty="0">
                <a:latin typeface="Arial"/>
                <a:cs typeface="Arial"/>
              </a:rPr>
              <a:t>diameter  </a:t>
            </a:r>
            <a:r>
              <a:rPr sz="1500" b="1" spc="-5" dirty="0">
                <a:latin typeface="Arial"/>
                <a:cs typeface="Arial"/>
              </a:rPr>
              <a:t>75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mm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047239" y="3994150"/>
            <a:ext cx="3326765" cy="4559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700"/>
              </a:lnSpc>
              <a:spcBef>
                <a:spcPts val="90"/>
              </a:spcBef>
              <a:tabLst>
                <a:tab pos="960755" algn="l"/>
                <a:tab pos="1359535" algn="l"/>
                <a:tab pos="1749425" algn="l"/>
                <a:tab pos="3312795" algn="l"/>
              </a:tabLst>
            </a:pPr>
            <a:r>
              <a:rPr sz="2250" spc="-15" baseline="3703" dirty="0">
                <a:latin typeface="Arial"/>
                <a:cs typeface="Arial"/>
              </a:rPr>
              <a:t>Precision	</a:t>
            </a:r>
            <a:r>
              <a:rPr sz="2250" u="sng" spc="-15" baseline="370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 	</a:t>
            </a:r>
            <a:r>
              <a:rPr sz="1500" spc="-10" dirty="0">
                <a:latin typeface="Arial"/>
                <a:cs typeface="Arial"/>
              </a:rPr>
              <a:t>High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precision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500">
              <a:latin typeface="Times New Roman"/>
              <a:cs typeface="Times New Roman"/>
            </a:endParaRPr>
          </a:p>
          <a:p>
            <a:pPr marL="86360">
              <a:lnSpc>
                <a:spcPts val="1700"/>
              </a:lnSpc>
              <a:tabLst>
                <a:tab pos="2058035" algn="l"/>
              </a:tabLst>
            </a:pPr>
            <a:r>
              <a:rPr sz="2250" spc="-15" baseline="1851" dirty="0">
                <a:latin typeface="Arial"/>
                <a:cs typeface="Arial"/>
              </a:rPr>
              <a:t>bearing	</a:t>
            </a:r>
            <a:r>
              <a:rPr sz="1500" spc="-10" dirty="0">
                <a:latin typeface="Arial"/>
                <a:cs typeface="Arial"/>
              </a:rPr>
              <a:t>bearing</a:t>
            </a:r>
            <a:endParaRPr sz="15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1969" y="3994150"/>
            <a:ext cx="1403985" cy="2527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90015" algn="l"/>
              </a:tabLst>
            </a:pP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00" u="sng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Arial"/>
                <a:cs typeface="Arial"/>
              </a:rPr>
              <a:t>Normal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5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55" dirty="0">
                <a:latin typeface="Times New Roman"/>
                <a:cs typeface="Times New Roman"/>
              </a:rPr>
              <a:t> </a:t>
            </a:r>
            <a:r>
              <a:rPr sz="15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68620" y="4723129"/>
            <a:ext cx="906780" cy="47625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760"/>
              </a:lnSpc>
              <a:spcBef>
                <a:spcPts val="180"/>
              </a:spcBef>
            </a:pPr>
            <a:r>
              <a:rPr sz="1500" b="1" spc="-125" dirty="0">
                <a:latin typeface="Arial"/>
                <a:cs typeface="Arial"/>
              </a:rPr>
              <a:t>T</a:t>
            </a:r>
            <a:r>
              <a:rPr sz="1500" b="1" spc="-5" dirty="0">
                <a:latin typeface="Arial"/>
                <a:cs typeface="Arial"/>
              </a:rPr>
              <a:t>ol</a:t>
            </a:r>
            <a:r>
              <a:rPr sz="1500" b="1" spc="-10" dirty="0">
                <a:latin typeface="Arial"/>
                <a:cs typeface="Arial"/>
              </a:rPr>
              <a:t>e</a:t>
            </a:r>
            <a:r>
              <a:rPr sz="1500" b="1" spc="-5" dirty="0">
                <a:latin typeface="Arial"/>
                <a:cs typeface="Arial"/>
              </a:rPr>
              <a:t>r</a:t>
            </a:r>
            <a:r>
              <a:rPr sz="1500" b="1" spc="-20" dirty="0">
                <a:latin typeface="Arial"/>
                <a:cs typeface="Arial"/>
              </a:rPr>
              <a:t>a</a:t>
            </a:r>
            <a:r>
              <a:rPr sz="1500" b="1" spc="-5" dirty="0">
                <a:latin typeface="Arial"/>
                <a:cs typeface="Arial"/>
              </a:rPr>
              <a:t>nce  </a:t>
            </a:r>
            <a:r>
              <a:rPr sz="1500" b="1" spc="-10" dirty="0">
                <a:latin typeface="Arial"/>
                <a:cs typeface="Arial"/>
              </a:rPr>
              <a:t>classes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74980" y="4631690"/>
            <a:ext cx="731520" cy="681990"/>
          </a:xfrm>
          <a:prstGeom prst="rect">
            <a:avLst/>
          </a:prstGeom>
          <a:solidFill>
            <a:srgbClr val="FFADCC"/>
          </a:solidFill>
        </p:spPr>
        <p:txBody>
          <a:bodyPr vert="horz" wrap="square" lIns="0" tIns="8763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690"/>
              </a:spcBef>
            </a:pPr>
            <a:r>
              <a:rPr sz="1500" b="1" spc="-10" dirty="0">
                <a:latin typeface="Arial"/>
                <a:cs typeface="Arial"/>
              </a:rPr>
              <a:t>Standa</a:t>
            </a:r>
            <a:endParaRPr sz="15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06500" y="4631690"/>
            <a:ext cx="239395" cy="681990"/>
          </a:xfrm>
          <a:prstGeom prst="rect">
            <a:avLst/>
          </a:prstGeom>
          <a:solidFill>
            <a:srgbClr val="FFA9E9"/>
          </a:solidFill>
        </p:spPr>
        <p:txBody>
          <a:bodyPr vert="horz" wrap="square" lIns="0" tIns="876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90"/>
              </a:spcBef>
            </a:pPr>
            <a:r>
              <a:rPr sz="1500" b="1" spc="-5" dirty="0">
                <a:latin typeface="Arial"/>
                <a:cs typeface="Arial"/>
              </a:rPr>
              <a:t>rd</a:t>
            </a:r>
            <a:endParaRPr sz="15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459864" y="4631690"/>
            <a:ext cx="652145" cy="681990"/>
          </a:xfrm>
          <a:prstGeom prst="rect">
            <a:avLst/>
          </a:prstGeom>
          <a:solidFill>
            <a:srgbClr val="FFA9E9"/>
          </a:solidFill>
        </p:spPr>
        <p:txBody>
          <a:bodyPr vert="horz" wrap="square" lIns="0" tIns="97790" rIns="0" bIns="0" rtlCol="0">
            <a:spAutoFit/>
          </a:bodyPr>
          <a:lstStyle/>
          <a:p>
            <a:pPr marL="368300">
              <a:lnSpc>
                <a:spcPct val="100000"/>
              </a:lnSpc>
              <a:spcBef>
                <a:spcPts val="770"/>
              </a:spcBef>
            </a:pPr>
            <a:r>
              <a:rPr sz="1500" b="1" spc="-10" dirty="0">
                <a:latin typeface="Arial"/>
                <a:cs typeface="Arial"/>
              </a:rPr>
              <a:t>P6</a:t>
            </a:r>
            <a:endParaRPr sz="15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444750" y="4631690"/>
            <a:ext cx="901700" cy="681990"/>
          </a:xfrm>
          <a:prstGeom prst="rect">
            <a:avLst/>
          </a:prstGeom>
          <a:solidFill>
            <a:srgbClr val="D1D1D1"/>
          </a:solidFill>
        </p:spPr>
        <p:txBody>
          <a:bodyPr vert="horz" wrap="square" lIns="0" tIns="107314" rIns="0" bIns="0" rtlCol="0">
            <a:spAutoFit/>
          </a:bodyPr>
          <a:lstStyle/>
          <a:p>
            <a:pPr marL="363855" marR="276225" indent="11430">
              <a:lnSpc>
                <a:spcPts val="1780"/>
              </a:lnSpc>
              <a:spcBef>
                <a:spcPts val="844"/>
              </a:spcBef>
            </a:pPr>
            <a:r>
              <a:rPr sz="1500" b="1" spc="-15" dirty="0">
                <a:latin typeface="Arial"/>
                <a:cs typeface="Arial"/>
              </a:rPr>
              <a:t>P</a:t>
            </a:r>
            <a:r>
              <a:rPr sz="1500" b="1" dirty="0">
                <a:latin typeface="Arial"/>
                <a:cs typeface="Arial"/>
              </a:rPr>
              <a:t>5  </a:t>
            </a:r>
            <a:r>
              <a:rPr sz="1500" b="1" spc="-15" dirty="0">
                <a:latin typeface="Arial"/>
                <a:cs typeface="Arial"/>
              </a:rPr>
              <a:t>S</a:t>
            </a:r>
            <a:r>
              <a:rPr sz="1500" b="1" dirty="0">
                <a:latin typeface="Arial"/>
                <a:cs typeface="Arial"/>
              </a:rPr>
              <a:t>P</a:t>
            </a:r>
            <a:endParaRPr sz="15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29634" y="4631690"/>
            <a:ext cx="821055" cy="681990"/>
          </a:xfrm>
          <a:prstGeom prst="rect">
            <a:avLst/>
          </a:prstGeom>
          <a:solidFill>
            <a:srgbClr val="C3E8FF"/>
          </a:solidFill>
        </p:spPr>
        <p:txBody>
          <a:bodyPr vert="horz" wrap="square" lIns="0" tIns="107314" rIns="0" bIns="0" rtlCol="0">
            <a:spAutoFit/>
          </a:bodyPr>
          <a:lstStyle/>
          <a:p>
            <a:pPr marL="354965" marR="135890" indent="-46990">
              <a:lnSpc>
                <a:spcPts val="1780"/>
              </a:lnSpc>
              <a:spcBef>
                <a:spcPts val="844"/>
              </a:spcBef>
            </a:pPr>
            <a:r>
              <a:rPr sz="1500" b="1" spc="-15" dirty="0">
                <a:latin typeface="Arial"/>
                <a:cs typeface="Arial"/>
              </a:rPr>
              <a:t>P</a:t>
            </a:r>
            <a:r>
              <a:rPr sz="1500" b="1" spc="-5" dirty="0">
                <a:latin typeface="Arial"/>
                <a:cs typeface="Arial"/>
              </a:rPr>
              <a:t>4A  UP</a:t>
            </a:r>
            <a:endParaRPr sz="15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14520" y="4631690"/>
            <a:ext cx="822960" cy="681990"/>
          </a:xfrm>
          <a:prstGeom prst="rect">
            <a:avLst/>
          </a:prstGeom>
          <a:solidFill>
            <a:srgbClr val="99D8FF"/>
          </a:solidFill>
        </p:spPr>
        <p:txBody>
          <a:bodyPr vert="horz" wrap="square" lIns="0" tIns="107314" rIns="0" bIns="0" rtlCol="0">
            <a:spAutoFit/>
          </a:bodyPr>
          <a:lstStyle/>
          <a:p>
            <a:pPr marL="234950" marR="78740" indent="2540">
              <a:lnSpc>
                <a:spcPts val="1780"/>
              </a:lnSpc>
              <a:spcBef>
                <a:spcPts val="844"/>
              </a:spcBef>
            </a:pPr>
            <a:r>
              <a:rPr sz="1500" b="1" dirty="0">
                <a:latin typeface="Arial"/>
                <a:cs typeface="Arial"/>
              </a:rPr>
              <a:t>P</a:t>
            </a:r>
            <a:r>
              <a:rPr sz="1500" b="1" spc="-70" dirty="0">
                <a:latin typeface="Arial"/>
                <a:cs typeface="Arial"/>
              </a:rPr>
              <a:t>A</a:t>
            </a:r>
            <a:r>
              <a:rPr sz="1500" b="1" spc="-20" dirty="0">
                <a:latin typeface="Arial"/>
                <a:cs typeface="Arial"/>
              </a:rPr>
              <a:t>9</a:t>
            </a:r>
            <a:r>
              <a:rPr sz="1500" b="1" dirty="0">
                <a:latin typeface="Arial"/>
                <a:cs typeface="Arial"/>
              </a:rPr>
              <a:t>A  </a:t>
            </a:r>
            <a:r>
              <a:rPr sz="1500" b="1" spc="-5" dirty="0">
                <a:latin typeface="Arial"/>
                <a:cs typeface="Arial"/>
              </a:rPr>
              <a:t>P</a:t>
            </a:r>
            <a:r>
              <a:rPr sz="1500" b="1" spc="-80" dirty="0">
                <a:latin typeface="Arial"/>
                <a:cs typeface="Arial"/>
              </a:rPr>
              <a:t>A</a:t>
            </a:r>
            <a:r>
              <a:rPr sz="1500" b="1" spc="-10" dirty="0">
                <a:latin typeface="Arial"/>
                <a:cs typeface="Arial"/>
              </a:rPr>
              <a:t>9</a:t>
            </a:r>
            <a:r>
              <a:rPr sz="1500" b="1" dirty="0">
                <a:latin typeface="Arial"/>
                <a:cs typeface="Arial"/>
              </a:rPr>
              <a:t>B</a:t>
            </a:r>
            <a:endParaRPr sz="15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482600" y="5384800"/>
            <a:ext cx="4984115" cy="640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046095">
              <a:lnSpc>
                <a:spcPct val="100000"/>
              </a:lnSpc>
              <a:spcBef>
                <a:spcPts val="120"/>
              </a:spcBef>
              <a:tabLst>
                <a:tab pos="3977004" algn="l"/>
              </a:tabLst>
            </a:pPr>
            <a:r>
              <a:rPr sz="2700" baseline="-35493" dirty="0">
                <a:latin typeface="Arial"/>
                <a:cs typeface="Arial"/>
              </a:rPr>
              <a:t>0/-7</a:t>
            </a:r>
            <a:r>
              <a:rPr sz="2700" spc="15" baseline="-35493" dirty="0">
                <a:latin typeface="Arial"/>
                <a:cs typeface="Arial"/>
              </a:rPr>
              <a:t> </a:t>
            </a:r>
            <a:r>
              <a:rPr sz="3000" spc="15" baseline="-31944" dirty="0">
                <a:latin typeface="Symbol"/>
                <a:cs typeface="Symbol"/>
              </a:rPr>
              <a:t></a:t>
            </a:r>
            <a:r>
              <a:rPr sz="2700" spc="15" baseline="-35493" dirty="0">
                <a:latin typeface="Arial"/>
                <a:cs typeface="Arial"/>
              </a:rPr>
              <a:t>m	</a:t>
            </a:r>
            <a:r>
              <a:rPr sz="1800" spc="5" dirty="0">
                <a:latin typeface="Arial"/>
                <a:cs typeface="Arial"/>
              </a:rPr>
              <a:t>0/-2,5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2000" spc="10" dirty="0">
                <a:latin typeface="Symbol"/>
                <a:cs typeface="Symbol"/>
              </a:rPr>
              <a:t></a:t>
            </a:r>
            <a:r>
              <a:rPr sz="1800" spc="10" dirty="0">
                <a:latin typeface="Arial"/>
                <a:cs typeface="Arial"/>
              </a:rPr>
              <a:t>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2052955" algn="l"/>
              </a:tabLst>
            </a:pPr>
            <a:r>
              <a:rPr sz="2700" spc="7" baseline="-21604" dirty="0">
                <a:latin typeface="Arial"/>
                <a:cs typeface="Arial"/>
              </a:rPr>
              <a:t>0/-15 </a:t>
            </a:r>
            <a:r>
              <a:rPr sz="3000" spc="15" baseline="-20833" dirty="0">
                <a:latin typeface="Symbol"/>
                <a:cs typeface="Symbol"/>
              </a:rPr>
              <a:t></a:t>
            </a:r>
            <a:r>
              <a:rPr sz="2700" spc="15" baseline="-21604" dirty="0">
                <a:latin typeface="Arial"/>
                <a:cs typeface="Arial"/>
              </a:rPr>
              <a:t>m</a:t>
            </a:r>
            <a:r>
              <a:rPr sz="2700" spc="-112" baseline="-2160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0/-12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2000" spc="10" dirty="0">
                <a:latin typeface="Symbol"/>
                <a:cs typeface="Symbol"/>
              </a:rPr>
              <a:t></a:t>
            </a:r>
            <a:r>
              <a:rPr sz="1800" spc="10" dirty="0">
                <a:latin typeface="Arial"/>
                <a:cs typeface="Arial"/>
              </a:rPr>
              <a:t>m	</a:t>
            </a:r>
            <a:r>
              <a:rPr sz="2700" baseline="26234" dirty="0">
                <a:latin typeface="Arial"/>
                <a:cs typeface="Arial"/>
              </a:rPr>
              <a:t>0/-9</a:t>
            </a:r>
            <a:r>
              <a:rPr sz="2700" spc="-15" baseline="26234" dirty="0">
                <a:latin typeface="Arial"/>
                <a:cs typeface="Arial"/>
              </a:rPr>
              <a:t> </a:t>
            </a:r>
            <a:r>
              <a:rPr sz="3000" spc="15" baseline="22222" dirty="0">
                <a:latin typeface="Symbol"/>
                <a:cs typeface="Symbol"/>
              </a:rPr>
              <a:t></a:t>
            </a:r>
            <a:r>
              <a:rPr sz="2700" spc="15" baseline="26234" dirty="0">
                <a:latin typeface="Arial"/>
                <a:cs typeface="Arial"/>
              </a:rPr>
              <a:t>m</a:t>
            </a:r>
            <a:endParaRPr sz="2700" baseline="26234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667500" y="2048708"/>
            <a:ext cx="2192655" cy="36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b="1" spc="30" baseline="1461" dirty="0">
                <a:latin typeface="Arial"/>
                <a:cs typeface="Arial"/>
              </a:rPr>
              <a:t>How much </a:t>
            </a:r>
            <a:r>
              <a:rPr sz="2850" b="1" spc="22" baseline="1461" dirty="0">
                <a:latin typeface="Arial"/>
                <a:cs typeface="Arial"/>
              </a:rPr>
              <a:t>is </a:t>
            </a:r>
            <a:r>
              <a:rPr sz="2850" b="1" spc="30" baseline="1461" dirty="0">
                <a:latin typeface="Arial"/>
                <a:cs typeface="Arial"/>
              </a:rPr>
              <a:t>a</a:t>
            </a:r>
            <a:r>
              <a:rPr sz="2850" b="1" spc="-142" baseline="1461" dirty="0">
                <a:latin typeface="Arial"/>
                <a:cs typeface="Arial"/>
              </a:rPr>
              <a:t> </a:t>
            </a:r>
            <a:r>
              <a:rPr sz="2200" dirty="0">
                <a:latin typeface="Symbol"/>
                <a:cs typeface="Symbol"/>
              </a:rPr>
              <a:t></a:t>
            </a:r>
            <a:r>
              <a:rPr sz="1900" b="1" i="1" dirty="0">
                <a:latin typeface="Arial"/>
                <a:cs typeface="Arial"/>
              </a:rPr>
              <a:t>m</a:t>
            </a:r>
            <a:endParaRPr sz="19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675119" y="4132579"/>
            <a:ext cx="351155" cy="3505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50" b="1" spc="30" baseline="146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850" b="1" spc="-547" baseline="146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40" dirty="0">
                <a:solidFill>
                  <a:srgbClr val="FFFFFF"/>
                </a:solidFill>
                <a:latin typeface="Symbol"/>
                <a:cs typeface="Symbol"/>
              </a:rPr>
              <a:t></a:t>
            </a:r>
            <a:endParaRPr sz="2100">
              <a:latin typeface="Symbol"/>
              <a:cs typeface="Symbo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368540" y="4814570"/>
            <a:ext cx="984250" cy="3181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10" dirty="0">
                <a:latin typeface="Arial"/>
                <a:cs typeface="Arial"/>
              </a:rPr>
              <a:t>0,06</a:t>
            </a:r>
            <a:r>
              <a:rPr sz="1900" spc="-60" dirty="0">
                <a:latin typeface="Arial"/>
                <a:cs typeface="Arial"/>
              </a:rPr>
              <a:t> </a:t>
            </a:r>
            <a:r>
              <a:rPr sz="1900" spc="35" dirty="0">
                <a:latin typeface="Arial"/>
                <a:cs typeface="Arial"/>
              </a:rPr>
              <a:t>mm</a:t>
            </a:r>
            <a:endParaRPr sz="19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451090" y="3145789"/>
            <a:ext cx="829944" cy="8794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8255" algn="ctr">
              <a:lnSpc>
                <a:spcPts val="2245"/>
              </a:lnSpc>
              <a:spcBef>
                <a:spcPts val="120"/>
              </a:spcBef>
            </a:pPr>
            <a:r>
              <a:rPr sz="1900" b="1" spc="25" dirty="0"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  <a:p>
            <a:pPr marL="12700" marR="5080" algn="ctr">
              <a:lnSpc>
                <a:spcPts val="2210"/>
              </a:lnSpc>
              <a:spcBef>
                <a:spcPts val="95"/>
              </a:spcBef>
            </a:pPr>
            <a:r>
              <a:rPr sz="1900" b="1" spc="15" dirty="0">
                <a:latin typeface="Arial"/>
                <a:cs typeface="Arial"/>
              </a:rPr>
              <a:t>hu</a:t>
            </a:r>
            <a:r>
              <a:rPr sz="1900" b="1" spc="20" dirty="0">
                <a:latin typeface="Arial"/>
                <a:cs typeface="Arial"/>
              </a:rPr>
              <a:t>m</a:t>
            </a:r>
            <a:r>
              <a:rPr sz="1900" b="1" spc="10" dirty="0">
                <a:latin typeface="Arial"/>
                <a:cs typeface="Arial"/>
              </a:rPr>
              <a:t>an  hair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63039" y="0"/>
            <a:ext cx="6216015" cy="675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50" b="1" spc="-180" dirty="0">
                <a:solidFill>
                  <a:srgbClr val="000000"/>
                </a:solidFill>
                <a:latin typeface="Times New Roman"/>
                <a:cs typeface="Times New Roman"/>
              </a:rPr>
              <a:t>Materials </a:t>
            </a:r>
            <a:r>
              <a:rPr sz="4250" b="1" spc="-170" dirty="0">
                <a:solidFill>
                  <a:srgbClr val="000000"/>
                </a:solidFill>
                <a:latin typeface="Times New Roman"/>
                <a:cs typeface="Times New Roman"/>
              </a:rPr>
              <a:t>for </a:t>
            </a:r>
            <a:r>
              <a:rPr sz="4250" b="1" spc="-165" dirty="0">
                <a:solidFill>
                  <a:srgbClr val="000000"/>
                </a:solidFill>
                <a:latin typeface="Times New Roman"/>
                <a:cs typeface="Times New Roman"/>
              </a:rPr>
              <a:t>rolling</a:t>
            </a:r>
            <a:r>
              <a:rPr sz="425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250" b="1" spc="-185" dirty="0">
                <a:solidFill>
                  <a:srgbClr val="000000"/>
                </a:solidFill>
                <a:latin typeface="Times New Roman"/>
                <a:cs typeface="Times New Roman"/>
              </a:rPr>
              <a:t>bearings</a:t>
            </a:r>
            <a:endParaRPr sz="4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939" y="900429"/>
            <a:ext cx="6854825" cy="2567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90"/>
              </a:spcBef>
            </a:pPr>
            <a:r>
              <a:rPr sz="2850" b="1" spc="-155" dirty="0">
                <a:latin typeface="Arial"/>
                <a:cs typeface="Arial"/>
              </a:rPr>
              <a:t>Bearing </a:t>
            </a:r>
            <a:r>
              <a:rPr sz="2850" b="1" spc="-140" dirty="0">
                <a:latin typeface="Arial"/>
                <a:cs typeface="Arial"/>
              </a:rPr>
              <a:t>rings </a:t>
            </a:r>
            <a:r>
              <a:rPr sz="2850" b="1" spc="-165" dirty="0">
                <a:latin typeface="Arial"/>
                <a:cs typeface="Arial"/>
              </a:rPr>
              <a:t>and </a:t>
            </a:r>
            <a:r>
              <a:rPr sz="2850" b="1" spc="-130" dirty="0">
                <a:latin typeface="Arial"/>
                <a:cs typeface="Arial"/>
              </a:rPr>
              <a:t>rolling</a:t>
            </a:r>
            <a:r>
              <a:rPr sz="2850" b="1" spc="60" dirty="0">
                <a:latin typeface="Arial"/>
                <a:cs typeface="Arial"/>
              </a:rPr>
              <a:t> </a:t>
            </a:r>
            <a:r>
              <a:rPr sz="2850" b="1" spc="-160" dirty="0">
                <a:latin typeface="Arial"/>
                <a:cs typeface="Arial"/>
              </a:rPr>
              <a:t>elements</a:t>
            </a:r>
            <a:endParaRPr sz="2850">
              <a:latin typeface="Arial"/>
              <a:cs typeface="Arial"/>
            </a:endParaRPr>
          </a:p>
          <a:p>
            <a:pPr marL="315595" indent="-302895">
              <a:lnSpc>
                <a:spcPct val="100000"/>
              </a:lnSpc>
              <a:spcBef>
                <a:spcPts val="1970"/>
              </a:spcBef>
              <a:buAutoNum type="arabicPeriod"/>
              <a:tabLst>
                <a:tab pos="316230" algn="l"/>
              </a:tabLst>
            </a:pPr>
            <a:r>
              <a:rPr sz="2350" b="1" spc="-110" dirty="0">
                <a:latin typeface="Arial"/>
                <a:cs typeface="Arial"/>
              </a:rPr>
              <a:t>Through-hardening</a:t>
            </a:r>
            <a:r>
              <a:rPr sz="2350" b="1" spc="-65" dirty="0">
                <a:latin typeface="Arial"/>
                <a:cs typeface="Arial"/>
              </a:rPr>
              <a:t> </a:t>
            </a:r>
            <a:r>
              <a:rPr sz="2350" b="1" spc="-95" dirty="0">
                <a:latin typeface="Arial"/>
                <a:cs typeface="Arial"/>
              </a:rPr>
              <a:t>steels</a:t>
            </a:r>
            <a:endParaRPr sz="2350">
              <a:latin typeface="Arial"/>
              <a:cs typeface="Arial"/>
            </a:endParaRPr>
          </a:p>
          <a:p>
            <a:pPr marL="390525" marR="5080">
              <a:lnSpc>
                <a:spcPts val="3450"/>
              </a:lnSpc>
              <a:spcBef>
                <a:spcPts val="210"/>
              </a:spcBef>
            </a:pPr>
            <a:r>
              <a:rPr sz="2350" b="1" spc="-120" dirty="0">
                <a:latin typeface="Arial"/>
                <a:cs typeface="Arial"/>
              </a:rPr>
              <a:t>Carbon </a:t>
            </a:r>
            <a:r>
              <a:rPr sz="2350" b="1" spc="-125" dirty="0">
                <a:latin typeface="Arial"/>
                <a:cs typeface="Arial"/>
              </a:rPr>
              <a:t>chromium </a:t>
            </a:r>
            <a:r>
              <a:rPr sz="2350" b="1" spc="-95" dirty="0">
                <a:latin typeface="Arial"/>
                <a:cs typeface="Arial"/>
              </a:rPr>
              <a:t>steel </a:t>
            </a:r>
            <a:r>
              <a:rPr sz="2350" b="1" spc="-100" dirty="0">
                <a:latin typeface="Arial"/>
                <a:cs typeface="Arial"/>
              </a:rPr>
              <a:t>containing </a:t>
            </a:r>
            <a:r>
              <a:rPr sz="2350" b="1" spc="-110" dirty="0">
                <a:latin typeface="Arial"/>
                <a:cs typeface="Arial"/>
              </a:rPr>
              <a:t>approximately  </a:t>
            </a:r>
            <a:r>
              <a:rPr sz="2350" b="1" spc="-114" dirty="0">
                <a:latin typeface="Arial"/>
                <a:cs typeface="Arial"/>
              </a:rPr>
              <a:t>1 </a:t>
            </a:r>
            <a:r>
              <a:rPr sz="2350" b="1" spc="-180" dirty="0">
                <a:latin typeface="Arial"/>
                <a:cs typeface="Arial"/>
              </a:rPr>
              <a:t>% </a:t>
            </a:r>
            <a:r>
              <a:rPr sz="2350" b="1" spc="-114" dirty="0">
                <a:latin typeface="Arial"/>
                <a:cs typeface="Arial"/>
              </a:rPr>
              <a:t>carbon </a:t>
            </a:r>
            <a:r>
              <a:rPr sz="2350" b="1" spc="-120" dirty="0">
                <a:latin typeface="Arial"/>
                <a:cs typeface="Arial"/>
              </a:rPr>
              <a:t>and </a:t>
            </a:r>
            <a:r>
              <a:rPr sz="2350" b="1" spc="-95" dirty="0">
                <a:latin typeface="Arial"/>
                <a:cs typeface="Arial"/>
              </a:rPr>
              <a:t>1,5 </a:t>
            </a:r>
            <a:r>
              <a:rPr sz="2350" b="1" spc="-180" dirty="0">
                <a:latin typeface="Arial"/>
                <a:cs typeface="Arial"/>
              </a:rPr>
              <a:t>%</a:t>
            </a:r>
            <a:r>
              <a:rPr sz="2350" b="1" spc="195" dirty="0">
                <a:latin typeface="Arial"/>
                <a:cs typeface="Arial"/>
              </a:rPr>
              <a:t> </a:t>
            </a:r>
            <a:r>
              <a:rPr sz="2350" b="1" spc="-125" dirty="0">
                <a:latin typeface="Arial"/>
                <a:cs typeface="Arial"/>
              </a:rPr>
              <a:t>chromium</a:t>
            </a:r>
            <a:endParaRPr sz="2350">
              <a:latin typeface="Arial"/>
              <a:cs typeface="Arial"/>
            </a:endParaRPr>
          </a:p>
          <a:p>
            <a:pPr marL="325755" indent="-302895">
              <a:lnSpc>
                <a:spcPct val="100000"/>
              </a:lnSpc>
              <a:spcBef>
                <a:spcPts val="1880"/>
              </a:spcBef>
              <a:buAutoNum type="arabicPeriod" startAt="2"/>
              <a:tabLst>
                <a:tab pos="326390" algn="l"/>
              </a:tabLst>
            </a:pPr>
            <a:r>
              <a:rPr sz="2350" b="1" spc="-110" dirty="0">
                <a:latin typeface="Arial"/>
                <a:cs typeface="Arial"/>
              </a:rPr>
              <a:t>Case-hardening</a:t>
            </a:r>
            <a:r>
              <a:rPr sz="2350" b="1" spc="-55" dirty="0">
                <a:latin typeface="Arial"/>
                <a:cs typeface="Arial"/>
              </a:rPr>
              <a:t> </a:t>
            </a:r>
            <a:r>
              <a:rPr sz="2350" b="1" spc="-100" dirty="0">
                <a:latin typeface="Arial"/>
                <a:cs typeface="Arial"/>
              </a:rPr>
              <a:t>steels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3252" y="3440938"/>
            <a:ext cx="4874895" cy="89916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15"/>
              </a:spcBef>
              <a:buChar char="–"/>
              <a:tabLst>
                <a:tab pos="241300" algn="l"/>
              </a:tabLst>
            </a:pPr>
            <a:r>
              <a:rPr sz="2350" b="1" spc="-110" dirty="0">
                <a:latin typeface="Arial"/>
                <a:cs typeface="Arial"/>
              </a:rPr>
              <a:t>Chromium-nickel alloyed</a:t>
            </a:r>
            <a:r>
              <a:rPr sz="2350" b="1" spc="-5" dirty="0">
                <a:latin typeface="Arial"/>
                <a:cs typeface="Arial"/>
              </a:rPr>
              <a:t> </a:t>
            </a:r>
            <a:r>
              <a:rPr sz="2350" b="1" spc="-95" dirty="0">
                <a:latin typeface="Arial"/>
                <a:cs typeface="Arial"/>
              </a:rPr>
              <a:t>steel</a:t>
            </a:r>
            <a:endParaRPr sz="235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620"/>
              </a:spcBef>
              <a:buChar char="–"/>
              <a:tabLst>
                <a:tab pos="241300" algn="l"/>
              </a:tabLst>
            </a:pPr>
            <a:r>
              <a:rPr sz="2350" b="1" spc="-120" dirty="0">
                <a:latin typeface="Arial"/>
                <a:cs typeface="Arial"/>
              </a:rPr>
              <a:t>Manganese-chromium </a:t>
            </a:r>
            <a:r>
              <a:rPr sz="2350" b="1" spc="-110" dirty="0">
                <a:latin typeface="Arial"/>
                <a:cs typeface="Arial"/>
              </a:rPr>
              <a:t>alloyed</a:t>
            </a:r>
            <a:r>
              <a:rPr sz="2350" b="1" spc="-15" dirty="0">
                <a:latin typeface="Arial"/>
                <a:cs typeface="Arial"/>
              </a:rPr>
              <a:t> </a:t>
            </a:r>
            <a:r>
              <a:rPr sz="2350" b="1" spc="-90" dirty="0">
                <a:latin typeface="Arial"/>
                <a:cs typeface="Arial"/>
              </a:rPr>
              <a:t>steel</a:t>
            </a:r>
            <a:endParaRPr sz="2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8079" y="3736339"/>
            <a:ext cx="2604770" cy="3867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350" b="1" spc="-100" dirty="0">
                <a:latin typeface="Arial"/>
                <a:cs typeface="Arial"/>
              </a:rPr>
              <a:t>appr. 0,20 </a:t>
            </a:r>
            <a:r>
              <a:rPr sz="2350" b="1" spc="-180" dirty="0">
                <a:latin typeface="Arial"/>
                <a:cs typeface="Arial"/>
              </a:rPr>
              <a:t>%</a:t>
            </a:r>
            <a:r>
              <a:rPr sz="2350" b="1" spc="-75" dirty="0">
                <a:latin typeface="Arial"/>
                <a:cs typeface="Arial"/>
              </a:rPr>
              <a:t> </a:t>
            </a:r>
            <a:r>
              <a:rPr sz="2350" b="1" spc="-114" dirty="0">
                <a:latin typeface="Arial"/>
                <a:cs typeface="Arial"/>
              </a:rPr>
              <a:t>carbon</a:t>
            </a:r>
            <a:endParaRPr sz="23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039" y="4605020"/>
            <a:ext cx="8669020" cy="1827530"/>
          </a:xfrm>
          <a:prstGeom prst="rect">
            <a:avLst/>
          </a:prstGeom>
          <a:ln w="34290">
            <a:solidFill>
              <a:srgbClr val="FF000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355600">
              <a:lnSpc>
                <a:spcPts val="3825"/>
              </a:lnSpc>
              <a:spcBef>
                <a:spcPts val="1110"/>
              </a:spcBef>
            </a:pPr>
            <a:r>
              <a:rPr sz="3300" b="1" i="1" spc="-185" dirty="0">
                <a:latin typeface="Times New Roman"/>
                <a:cs typeface="Times New Roman"/>
              </a:rPr>
              <a:t>SKF </a:t>
            </a:r>
            <a:r>
              <a:rPr sz="3300" b="1" i="1" spc="-140" dirty="0">
                <a:latin typeface="Times New Roman"/>
                <a:cs typeface="Times New Roman"/>
              </a:rPr>
              <a:t>bearing </a:t>
            </a:r>
            <a:r>
              <a:rPr sz="3300" b="1" i="1" spc="-120" dirty="0">
                <a:latin typeface="Times New Roman"/>
                <a:cs typeface="Times New Roman"/>
              </a:rPr>
              <a:t>steels </a:t>
            </a:r>
            <a:r>
              <a:rPr sz="3300" b="1" i="1" spc="-145" dirty="0">
                <a:latin typeface="Times New Roman"/>
                <a:cs typeface="Times New Roman"/>
              </a:rPr>
              <a:t>have </a:t>
            </a:r>
            <a:r>
              <a:rPr sz="3300" b="1" i="1" spc="-140" dirty="0">
                <a:latin typeface="Times New Roman"/>
                <a:cs typeface="Times New Roman"/>
              </a:rPr>
              <a:t>very high</a:t>
            </a:r>
            <a:r>
              <a:rPr sz="3300" b="1" i="1" spc="210" dirty="0">
                <a:latin typeface="Times New Roman"/>
                <a:cs typeface="Times New Roman"/>
              </a:rPr>
              <a:t> </a:t>
            </a:r>
            <a:r>
              <a:rPr sz="3300" b="1" i="1" spc="-130" dirty="0">
                <a:latin typeface="Times New Roman"/>
                <a:cs typeface="Times New Roman"/>
              </a:rPr>
              <a:t>cleanliness</a:t>
            </a:r>
            <a:endParaRPr sz="3300">
              <a:latin typeface="Times New Roman"/>
              <a:cs typeface="Times New Roman"/>
            </a:endParaRPr>
          </a:p>
          <a:p>
            <a:pPr marL="355600" marR="1118235">
              <a:lnSpc>
                <a:spcPts val="3690"/>
              </a:lnSpc>
              <a:spcBef>
                <a:spcPts val="210"/>
              </a:spcBef>
            </a:pPr>
            <a:r>
              <a:rPr sz="3300" b="1" i="1" spc="-145" dirty="0">
                <a:latin typeface="Times New Roman"/>
                <a:cs typeface="Times New Roman"/>
              </a:rPr>
              <a:t>– </a:t>
            </a:r>
            <a:r>
              <a:rPr sz="3300" b="1" i="1" spc="-130" dirty="0">
                <a:latin typeface="Times New Roman"/>
                <a:cs typeface="Times New Roman"/>
              </a:rPr>
              <a:t>the </a:t>
            </a:r>
            <a:r>
              <a:rPr sz="3300" b="1" i="1" spc="-135" dirty="0">
                <a:latin typeface="Times New Roman"/>
                <a:cs typeface="Times New Roman"/>
              </a:rPr>
              <a:t>content </a:t>
            </a:r>
            <a:r>
              <a:rPr sz="3300" b="1" i="1" spc="-125" dirty="0">
                <a:latin typeface="Times New Roman"/>
                <a:cs typeface="Times New Roman"/>
              </a:rPr>
              <a:t>of </a:t>
            </a:r>
            <a:r>
              <a:rPr sz="3300" b="1" i="1" spc="-160" dirty="0">
                <a:latin typeface="Times New Roman"/>
                <a:cs typeface="Times New Roman"/>
              </a:rPr>
              <a:t>macro </a:t>
            </a:r>
            <a:r>
              <a:rPr sz="3300" b="1" i="1" spc="-150" dirty="0">
                <a:latin typeface="Times New Roman"/>
                <a:cs typeface="Times New Roman"/>
              </a:rPr>
              <a:t>and </a:t>
            </a:r>
            <a:r>
              <a:rPr sz="3300" b="1" i="1" spc="-135" dirty="0">
                <a:latin typeface="Times New Roman"/>
                <a:cs typeface="Times New Roman"/>
              </a:rPr>
              <a:t>microinclusions  </a:t>
            </a:r>
            <a:r>
              <a:rPr sz="3300" b="1" i="1" spc="-110" dirty="0">
                <a:latin typeface="Times New Roman"/>
                <a:cs typeface="Times New Roman"/>
              </a:rPr>
              <a:t>is </a:t>
            </a:r>
            <a:r>
              <a:rPr sz="3300" b="1" i="1" spc="-140" dirty="0">
                <a:latin typeface="Times New Roman"/>
                <a:cs typeface="Times New Roman"/>
              </a:rPr>
              <a:t>extremely</a:t>
            </a:r>
            <a:r>
              <a:rPr sz="3300" b="1" i="1" spc="-70" dirty="0">
                <a:latin typeface="Times New Roman"/>
                <a:cs typeface="Times New Roman"/>
              </a:rPr>
              <a:t> </a:t>
            </a:r>
            <a:r>
              <a:rPr sz="3300" b="1" i="1" spc="-125" dirty="0">
                <a:latin typeface="Times New Roman"/>
                <a:cs typeface="Times New Roman"/>
              </a:rPr>
              <a:t>low.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2245" y="1015364"/>
            <a:ext cx="254000" cy="2882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56579" y="3693159"/>
            <a:ext cx="500380" cy="529590"/>
          </a:xfrm>
          <a:custGeom>
            <a:avLst/>
            <a:gdLst/>
            <a:ahLst/>
            <a:cxnLst/>
            <a:rect l="l" t="t" r="r" b="b"/>
            <a:pathLst>
              <a:path w="500379" h="529589">
                <a:moveTo>
                  <a:pt x="0" y="0"/>
                </a:moveTo>
                <a:lnTo>
                  <a:pt x="0" y="6350"/>
                </a:lnTo>
                <a:lnTo>
                  <a:pt x="500380" y="270509"/>
                </a:lnTo>
                <a:lnTo>
                  <a:pt x="0" y="529589"/>
                </a:lnTo>
              </a:path>
            </a:pathLst>
          </a:custGeom>
          <a:ln w="342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2510" y="185420"/>
            <a:ext cx="7160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spc="160" dirty="0">
                <a:solidFill>
                  <a:srgbClr val="000000"/>
                </a:solidFill>
                <a:latin typeface="Times New Roman"/>
                <a:cs typeface="Times New Roman"/>
              </a:rPr>
              <a:t>How </a:t>
            </a:r>
            <a:r>
              <a:rPr sz="4600" b="1" spc="114" dirty="0">
                <a:solidFill>
                  <a:srgbClr val="000000"/>
                </a:solidFill>
                <a:latin typeface="Times New Roman"/>
                <a:cs typeface="Times New Roman"/>
              </a:rPr>
              <a:t>did </a:t>
            </a:r>
            <a:r>
              <a:rPr sz="4600" b="1" spc="13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4600" b="1" spc="114" dirty="0">
                <a:solidFill>
                  <a:srgbClr val="000000"/>
                </a:solidFill>
                <a:latin typeface="Times New Roman"/>
                <a:cs typeface="Times New Roman"/>
              </a:rPr>
              <a:t>bearing </a:t>
            </a:r>
            <a:r>
              <a:rPr sz="4600" b="1" spc="105" dirty="0">
                <a:solidFill>
                  <a:srgbClr val="000000"/>
                </a:solidFill>
                <a:latin typeface="Times New Roman"/>
                <a:cs typeface="Times New Roman"/>
              </a:rPr>
              <a:t>evolve</a:t>
            </a:r>
            <a:r>
              <a:rPr sz="4600" b="1" spc="-2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b="1" spc="130" dirty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019810"/>
            <a:ext cx="9144000" cy="5501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7979" y="294639"/>
            <a:ext cx="842645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Cages </a:t>
            </a:r>
            <a:r>
              <a:rPr sz="37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keep </a:t>
            </a:r>
            <a:r>
              <a:rPr sz="37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3700" b="1" dirty="0">
                <a:solidFill>
                  <a:srgbClr val="000000"/>
                </a:solidFill>
                <a:latin typeface="Times New Roman"/>
                <a:cs typeface="Times New Roman"/>
              </a:rPr>
              <a:t>rolling elements</a:t>
            </a:r>
            <a:r>
              <a:rPr sz="370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7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separated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4189" y="1604010"/>
            <a:ext cx="1913889" cy="0"/>
          </a:xfrm>
          <a:custGeom>
            <a:avLst/>
            <a:gdLst/>
            <a:ahLst/>
            <a:cxnLst/>
            <a:rect l="l" t="t" r="r" b="b"/>
            <a:pathLst>
              <a:path w="1913889">
                <a:moveTo>
                  <a:pt x="0" y="0"/>
                </a:moveTo>
                <a:lnTo>
                  <a:pt x="1913889" y="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8079" y="1595119"/>
            <a:ext cx="19050" cy="17780"/>
          </a:xfrm>
          <a:custGeom>
            <a:avLst/>
            <a:gdLst/>
            <a:ahLst/>
            <a:cxnLst/>
            <a:rect l="l" t="t" r="r" b="b"/>
            <a:pathLst>
              <a:path w="19050" h="17780">
                <a:moveTo>
                  <a:pt x="0" y="15239"/>
                </a:moveTo>
                <a:lnTo>
                  <a:pt x="0" y="17779"/>
                </a:lnTo>
                <a:lnTo>
                  <a:pt x="2540" y="17779"/>
                </a:lnTo>
                <a:lnTo>
                  <a:pt x="0" y="15239"/>
                </a:lnTo>
                <a:close/>
              </a:path>
              <a:path w="19050" h="17780">
                <a:moveTo>
                  <a:pt x="0" y="0"/>
                </a:moveTo>
                <a:lnTo>
                  <a:pt x="0" y="15239"/>
                </a:lnTo>
                <a:lnTo>
                  <a:pt x="19050" y="15239"/>
                </a:lnTo>
                <a:lnTo>
                  <a:pt x="17780" y="8889"/>
                </a:lnTo>
                <a:lnTo>
                  <a:pt x="12700" y="3809"/>
                </a:lnTo>
                <a:lnTo>
                  <a:pt x="635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97604" y="1610360"/>
            <a:ext cx="0" cy="1273810"/>
          </a:xfrm>
          <a:custGeom>
            <a:avLst/>
            <a:gdLst/>
            <a:ahLst/>
            <a:cxnLst/>
            <a:rect l="l" t="t" r="r" b="b"/>
            <a:pathLst>
              <a:path h="1273810">
                <a:moveTo>
                  <a:pt x="0" y="0"/>
                </a:moveTo>
                <a:lnTo>
                  <a:pt x="0" y="127381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8079" y="2881629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9050" y="2540"/>
                </a:moveTo>
                <a:lnTo>
                  <a:pt x="0" y="2540"/>
                </a:lnTo>
                <a:lnTo>
                  <a:pt x="0" y="19050"/>
                </a:lnTo>
                <a:lnTo>
                  <a:pt x="6350" y="17780"/>
                </a:lnTo>
                <a:lnTo>
                  <a:pt x="12700" y="15240"/>
                </a:lnTo>
                <a:lnTo>
                  <a:pt x="17780" y="8890"/>
                </a:lnTo>
                <a:lnTo>
                  <a:pt x="19050" y="2540"/>
                </a:lnTo>
                <a:close/>
              </a:path>
              <a:path w="19050" h="19050">
                <a:moveTo>
                  <a:pt x="2540" y="0"/>
                </a:moveTo>
                <a:lnTo>
                  <a:pt x="0" y="0"/>
                </a:lnTo>
                <a:lnTo>
                  <a:pt x="0" y="2540"/>
                </a:lnTo>
                <a:lnTo>
                  <a:pt x="25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1329" y="1595119"/>
            <a:ext cx="1959609" cy="1305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2600" y="3481070"/>
            <a:ext cx="1932939" cy="490220"/>
          </a:xfrm>
          <a:custGeom>
            <a:avLst/>
            <a:gdLst/>
            <a:ahLst/>
            <a:cxnLst/>
            <a:rect l="l" t="t" r="r" b="b"/>
            <a:pathLst>
              <a:path w="1932939" h="490220">
                <a:moveTo>
                  <a:pt x="971550" y="0"/>
                </a:moveTo>
                <a:lnTo>
                  <a:pt x="906780" y="1269"/>
                </a:lnTo>
                <a:lnTo>
                  <a:pt x="843280" y="5079"/>
                </a:lnTo>
                <a:lnTo>
                  <a:pt x="778510" y="12700"/>
                </a:lnTo>
                <a:lnTo>
                  <a:pt x="715010" y="24129"/>
                </a:lnTo>
                <a:lnTo>
                  <a:pt x="651510" y="36829"/>
                </a:lnTo>
                <a:lnTo>
                  <a:pt x="525780" y="74929"/>
                </a:lnTo>
                <a:lnTo>
                  <a:pt x="463550" y="96519"/>
                </a:lnTo>
                <a:lnTo>
                  <a:pt x="402589" y="123189"/>
                </a:lnTo>
                <a:lnTo>
                  <a:pt x="341630" y="151129"/>
                </a:lnTo>
                <a:lnTo>
                  <a:pt x="281939" y="185419"/>
                </a:lnTo>
                <a:lnTo>
                  <a:pt x="223519" y="219709"/>
                </a:lnTo>
                <a:lnTo>
                  <a:pt x="167639" y="257809"/>
                </a:lnTo>
                <a:lnTo>
                  <a:pt x="109219" y="299719"/>
                </a:lnTo>
                <a:lnTo>
                  <a:pt x="54610" y="342899"/>
                </a:lnTo>
                <a:lnTo>
                  <a:pt x="0" y="392429"/>
                </a:lnTo>
                <a:lnTo>
                  <a:pt x="0" y="490219"/>
                </a:lnTo>
                <a:lnTo>
                  <a:pt x="50800" y="440689"/>
                </a:lnTo>
                <a:lnTo>
                  <a:pt x="101600" y="394969"/>
                </a:lnTo>
                <a:lnTo>
                  <a:pt x="154939" y="351789"/>
                </a:lnTo>
                <a:lnTo>
                  <a:pt x="210819" y="312419"/>
                </a:lnTo>
                <a:lnTo>
                  <a:pt x="267969" y="274319"/>
                </a:lnTo>
                <a:lnTo>
                  <a:pt x="326389" y="240029"/>
                </a:lnTo>
                <a:lnTo>
                  <a:pt x="387350" y="208279"/>
                </a:lnTo>
                <a:lnTo>
                  <a:pt x="448310" y="180339"/>
                </a:lnTo>
                <a:lnTo>
                  <a:pt x="510539" y="156209"/>
                </a:lnTo>
                <a:lnTo>
                  <a:pt x="574039" y="134619"/>
                </a:lnTo>
                <a:lnTo>
                  <a:pt x="638810" y="115569"/>
                </a:lnTo>
                <a:lnTo>
                  <a:pt x="702310" y="100329"/>
                </a:lnTo>
                <a:lnTo>
                  <a:pt x="768350" y="88900"/>
                </a:lnTo>
                <a:lnTo>
                  <a:pt x="834389" y="80009"/>
                </a:lnTo>
                <a:lnTo>
                  <a:pt x="900430" y="74929"/>
                </a:lnTo>
                <a:lnTo>
                  <a:pt x="967739" y="72389"/>
                </a:lnTo>
                <a:lnTo>
                  <a:pt x="1406482" y="72389"/>
                </a:lnTo>
                <a:lnTo>
                  <a:pt x="1352550" y="55879"/>
                </a:lnTo>
                <a:lnTo>
                  <a:pt x="1290320" y="38100"/>
                </a:lnTo>
                <a:lnTo>
                  <a:pt x="1226820" y="24129"/>
                </a:lnTo>
                <a:lnTo>
                  <a:pt x="1163320" y="13969"/>
                </a:lnTo>
                <a:lnTo>
                  <a:pt x="1101089" y="5079"/>
                </a:lnTo>
                <a:lnTo>
                  <a:pt x="1036319" y="1269"/>
                </a:lnTo>
                <a:lnTo>
                  <a:pt x="971550" y="0"/>
                </a:lnTo>
                <a:close/>
              </a:path>
              <a:path w="1932939" h="490220">
                <a:moveTo>
                  <a:pt x="1406482" y="72389"/>
                </a:moveTo>
                <a:lnTo>
                  <a:pt x="1032510" y="72389"/>
                </a:lnTo>
                <a:lnTo>
                  <a:pt x="1101089" y="77469"/>
                </a:lnTo>
                <a:lnTo>
                  <a:pt x="1164589" y="83819"/>
                </a:lnTo>
                <a:lnTo>
                  <a:pt x="1295400" y="109219"/>
                </a:lnTo>
                <a:lnTo>
                  <a:pt x="1358900" y="125729"/>
                </a:lnTo>
                <a:lnTo>
                  <a:pt x="1422400" y="147319"/>
                </a:lnTo>
                <a:lnTo>
                  <a:pt x="1484630" y="171449"/>
                </a:lnTo>
                <a:lnTo>
                  <a:pt x="1545589" y="199389"/>
                </a:lnTo>
                <a:lnTo>
                  <a:pt x="1604010" y="231139"/>
                </a:lnTo>
                <a:lnTo>
                  <a:pt x="1663700" y="265429"/>
                </a:lnTo>
                <a:lnTo>
                  <a:pt x="1719579" y="303529"/>
                </a:lnTo>
                <a:lnTo>
                  <a:pt x="1774189" y="345439"/>
                </a:lnTo>
                <a:lnTo>
                  <a:pt x="1828800" y="389889"/>
                </a:lnTo>
                <a:lnTo>
                  <a:pt x="1879600" y="439419"/>
                </a:lnTo>
                <a:lnTo>
                  <a:pt x="1929129" y="490219"/>
                </a:lnTo>
                <a:lnTo>
                  <a:pt x="1932939" y="392429"/>
                </a:lnTo>
                <a:lnTo>
                  <a:pt x="1880870" y="342899"/>
                </a:lnTo>
                <a:lnTo>
                  <a:pt x="1826260" y="300989"/>
                </a:lnTo>
                <a:lnTo>
                  <a:pt x="1769110" y="259079"/>
                </a:lnTo>
                <a:lnTo>
                  <a:pt x="1713229" y="219709"/>
                </a:lnTo>
                <a:lnTo>
                  <a:pt x="1656079" y="185419"/>
                </a:lnTo>
                <a:lnTo>
                  <a:pt x="1596389" y="153669"/>
                </a:lnTo>
                <a:lnTo>
                  <a:pt x="1537970" y="124459"/>
                </a:lnTo>
                <a:lnTo>
                  <a:pt x="1477010" y="99059"/>
                </a:lnTo>
                <a:lnTo>
                  <a:pt x="1414780" y="74929"/>
                </a:lnTo>
                <a:lnTo>
                  <a:pt x="1406482" y="72389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6250" y="3543300"/>
            <a:ext cx="1941830" cy="450850"/>
          </a:xfrm>
          <a:custGeom>
            <a:avLst/>
            <a:gdLst/>
            <a:ahLst/>
            <a:cxnLst/>
            <a:rect l="l" t="t" r="r" b="b"/>
            <a:pathLst>
              <a:path w="1941829" h="450850">
                <a:moveTo>
                  <a:pt x="1941829" y="427989"/>
                </a:moveTo>
                <a:lnTo>
                  <a:pt x="1927860" y="434339"/>
                </a:lnTo>
                <a:lnTo>
                  <a:pt x="1941829" y="450850"/>
                </a:lnTo>
                <a:lnTo>
                  <a:pt x="1941829" y="427989"/>
                </a:lnTo>
                <a:close/>
              </a:path>
              <a:path w="1941829" h="450850">
                <a:moveTo>
                  <a:pt x="974089" y="0"/>
                </a:moveTo>
                <a:lnTo>
                  <a:pt x="906780" y="2539"/>
                </a:lnTo>
                <a:lnTo>
                  <a:pt x="840739" y="8889"/>
                </a:lnTo>
                <a:lnTo>
                  <a:pt x="773430" y="17779"/>
                </a:lnTo>
                <a:lnTo>
                  <a:pt x="707389" y="29210"/>
                </a:lnTo>
                <a:lnTo>
                  <a:pt x="642619" y="44450"/>
                </a:lnTo>
                <a:lnTo>
                  <a:pt x="577850" y="63500"/>
                </a:lnTo>
                <a:lnTo>
                  <a:pt x="514350" y="85089"/>
                </a:lnTo>
                <a:lnTo>
                  <a:pt x="452119" y="110489"/>
                </a:lnTo>
                <a:lnTo>
                  <a:pt x="389889" y="138430"/>
                </a:lnTo>
                <a:lnTo>
                  <a:pt x="328930" y="168910"/>
                </a:lnTo>
                <a:lnTo>
                  <a:pt x="269239" y="204469"/>
                </a:lnTo>
                <a:lnTo>
                  <a:pt x="212089" y="242569"/>
                </a:lnTo>
                <a:lnTo>
                  <a:pt x="156210" y="280669"/>
                </a:lnTo>
                <a:lnTo>
                  <a:pt x="101600" y="326389"/>
                </a:lnTo>
                <a:lnTo>
                  <a:pt x="50800" y="372110"/>
                </a:lnTo>
                <a:lnTo>
                  <a:pt x="0" y="422910"/>
                </a:lnTo>
                <a:lnTo>
                  <a:pt x="12700" y="434339"/>
                </a:lnTo>
                <a:lnTo>
                  <a:pt x="62230" y="386080"/>
                </a:lnTo>
                <a:lnTo>
                  <a:pt x="113030" y="339089"/>
                </a:lnTo>
                <a:lnTo>
                  <a:pt x="166369" y="295910"/>
                </a:lnTo>
                <a:lnTo>
                  <a:pt x="220980" y="256539"/>
                </a:lnTo>
                <a:lnTo>
                  <a:pt x="278130" y="219710"/>
                </a:lnTo>
                <a:lnTo>
                  <a:pt x="336550" y="185419"/>
                </a:lnTo>
                <a:lnTo>
                  <a:pt x="397510" y="154939"/>
                </a:lnTo>
                <a:lnTo>
                  <a:pt x="458469" y="127000"/>
                </a:lnTo>
                <a:lnTo>
                  <a:pt x="519430" y="102869"/>
                </a:lnTo>
                <a:lnTo>
                  <a:pt x="582930" y="81280"/>
                </a:lnTo>
                <a:lnTo>
                  <a:pt x="646430" y="62229"/>
                </a:lnTo>
                <a:lnTo>
                  <a:pt x="709930" y="46989"/>
                </a:lnTo>
                <a:lnTo>
                  <a:pt x="777239" y="34289"/>
                </a:lnTo>
                <a:lnTo>
                  <a:pt x="842010" y="26670"/>
                </a:lnTo>
                <a:lnTo>
                  <a:pt x="906780" y="20320"/>
                </a:lnTo>
                <a:lnTo>
                  <a:pt x="974089" y="19050"/>
                </a:lnTo>
                <a:lnTo>
                  <a:pt x="1205230" y="19050"/>
                </a:lnTo>
                <a:lnTo>
                  <a:pt x="1172210" y="13970"/>
                </a:lnTo>
                <a:lnTo>
                  <a:pt x="1107439" y="5079"/>
                </a:lnTo>
                <a:lnTo>
                  <a:pt x="974089" y="0"/>
                </a:lnTo>
                <a:close/>
              </a:path>
              <a:path w="1941829" h="450850">
                <a:moveTo>
                  <a:pt x="1205230" y="19050"/>
                </a:moveTo>
                <a:lnTo>
                  <a:pt x="1038860" y="19050"/>
                </a:lnTo>
                <a:lnTo>
                  <a:pt x="1104900" y="24129"/>
                </a:lnTo>
                <a:lnTo>
                  <a:pt x="1169670" y="31750"/>
                </a:lnTo>
                <a:lnTo>
                  <a:pt x="1235710" y="41910"/>
                </a:lnTo>
                <a:lnTo>
                  <a:pt x="1300480" y="55879"/>
                </a:lnTo>
                <a:lnTo>
                  <a:pt x="1362710" y="73660"/>
                </a:lnTo>
                <a:lnTo>
                  <a:pt x="1426210" y="93980"/>
                </a:lnTo>
                <a:lnTo>
                  <a:pt x="1485900" y="118110"/>
                </a:lnTo>
                <a:lnTo>
                  <a:pt x="1546860" y="144780"/>
                </a:lnTo>
                <a:lnTo>
                  <a:pt x="1606550" y="177800"/>
                </a:lnTo>
                <a:lnTo>
                  <a:pt x="1664970" y="210819"/>
                </a:lnTo>
                <a:lnTo>
                  <a:pt x="1720850" y="250189"/>
                </a:lnTo>
                <a:lnTo>
                  <a:pt x="1775460" y="289560"/>
                </a:lnTo>
                <a:lnTo>
                  <a:pt x="1828800" y="334010"/>
                </a:lnTo>
                <a:lnTo>
                  <a:pt x="1879600" y="382269"/>
                </a:lnTo>
                <a:lnTo>
                  <a:pt x="1927860" y="434339"/>
                </a:lnTo>
                <a:lnTo>
                  <a:pt x="1941829" y="427989"/>
                </a:lnTo>
                <a:lnTo>
                  <a:pt x="1925320" y="427989"/>
                </a:lnTo>
                <a:lnTo>
                  <a:pt x="1940560" y="422910"/>
                </a:lnTo>
                <a:lnTo>
                  <a:pt x="1892300" y="370839"/>
                </a:lnTo>
                <a:lnTo>
                  <a:pt x="1840229" y="321310"/>
                </a:lnTo>
                <a:lnTo>
                  <a:pt x="1785620" y="275589"/>
                </a:lnTo>
                <a:lnTo>
                  <a:pt x="1732279" y="233680"/>
                </a:lnTo>
                <a:lnTo>
                  <a:pt x="1672589" y="196850"/>
                </a:lnTo>
                <a:lnTo>
                  <a:pt x="1616710" y="161289"/>
                </a:lnTo>
                <a:lnTo>
                  <a:pt x="1555750" y="129539"/>
                </a:lnTo>
                <a:lnTo>
                  <a:pt x="1493520" y="101600"/>
                </a:lnTo>
                <a:lnTo>
                  <a:pt x="1431289" y="76200"/>
                </a:lnTo>
                <a:lnTo>
                  <a:pt x="1367789" y="55879"/>
                </a:lnTo>
                <a:lnTo>
                  <a:pt x="1303020" y="38100"/>
                </a:lnTo>
                <a:lnTo>
                  <a:pt x="1238250" y="24129"/>
                </a:lnTo>
                <a:lnTo>
                  <a:pt x="1205230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2840" y="3864609"/>
            <a:ext cx="22860" cy="106680"/>
          </a:xfrm>
          <a:custGeom>
            <a:avLst/>
            <a:gdLst/>
            <a:ahLst/>
            <a:cxnLst/>
            <a:rect l="l" t="t" r="r" b="b"/>
            <a:pathLst>
              <a:path w="22860" h="106679">
                <a:moveTo>
                  <a:pt x="3810" y="8889"/>
                </a:moveTo>
                <a:lnTo>
                  <a:pt x="0" y="106679"/>
                </a:lnTo>
                <a:lnTo>
                  <a:pt x="16510" y="106679"/>
                </a:lnTo>
                <a:lnTo>
                  <a:pt x="21260" y="15239"/>
                </a:lnTo>
                <a:lnTo>
                  <a:pt x="6350" y="15239"/>
                </a:lnTo>
                <a:lnTo>
                  <a:pt x="3810" y="8889"/>
                </a:lnTo>
                <a:close/>
              </a:path>
              <a:path w="22860" h="106679">
                <a:moveTo>
                  <a:pt x="19050" y="0"/>
                </a:moveTo>
                <a:lnTo>
                  <a:pt x="6350" y="15239"/>
                </a:lnTo>
                <a:lnTo>
                  <a:pt x="21260" y="15239"/>
                </a:lnTo>
                <a:lnTo>
                  <a:pt x="21589" y="8889"/>
                </a:lnTo>
                <a:lnTo>
                  <a:pt x="19050" y="0"/>
                </a:lnTo>
                <a:close/>
              </a:path>
              <a:path w="22860" h="106679">
                <a:moveTo>
                  <a:pt x="19050" y="0"/>
                </a:moveTo>
                <a:lnTo>
                  <a:pt x="21589" y="8889"/>
                </a:lnTo>
                <a:lnTo>
                  <a:pt x="22860" y="5079"/>
                </a:lnTo>
                <a:lnTo>
                  <a:pt x="190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43710" y="3472179"/>
            <a:ext cx="1946910" cy="407670"/>
          </a:xfrm>
          <a:custGeom>
            <a:avLst/>
            <a:gdLst/>
            <a:ahLst/>
            <a:cxnLst/>
            <a:rect l="l" t="t" r="r" b="b"/>
            <a:pathLst>
              <a:path w="1946910" h="407670">
                <a:moveTo>
                  <a:pt x="979169" y="0"/>
                </a:moveTo>
                <a:lnTo>
                  <a:pt x="850900" y="5080"/>
                </a:lnTo>
                <a:lnTo>
                  <a:pt x="786129" y="13970"/>
                </a:lnTo>
                <a:lnTo>
                  <a:pt x="721359" y="24130"/>
                </a:lnTo>
                <a:lnTo>
                  <a:pt x="659129" y="38100"/>
                </a:lnTo>
                <a:lnTo>
                  <a:pt x="594359" y="54610"/>
                </a:lnTo>
                <a:lnTo>
                  <a:pt x="530859" y="73660"/>
                </a:lnTo>
                <a:lnTo>
                  <a:pt x="468629" y="97790"/>
                </a:lnTo>
                <a:lnTo>
                  <a:pt x="407669" y="124460"/>
                </a:lnTo>
                <a:lnTo>
                  <a:pt x="346709" y="153670"/>
                </a:lnTo>
                <a:lnTo>
                  <a:pt x="287019" y="186690"/>
                </a:lnTo>
                <a:lnTo>
                  <a:pt x="227329" y="220980"/>
                </a:lnTo>
                <a:lnTo>
                  <a:pt x="168909" y="259080"/>
                </a:lnTo>
                <a:lnTo>
                  <a:pt x="113029" y="300990"/>
                </a:lnTo>
                <a:lnTo>
                  <a:pt x="57150" y="346710"/>
                </a:lnTo>
                <a:lnTo>
                  <a:pt x="2539" y="394970"/>
                </a:lnTo>
                <a:lnTo>
                  <a:pt x="0" y="401320"/>
                </a:lnTo>
                <a:lnTo>
                  <a:pt x="17779" y="401320"/>
                </a:lnTo>
                <a:lnTo>
                  <a:pt x="13969" y="407670"/>
                </a:lnTo>
                <a:lnTo>
                  <a:pt x="68579" y="359410"/>
                </a:lnTo>
                <a:lnTo>
                  <a:pt x="124459" y="316230"/>
                </a:lnTo>
                <a:lnTo>
                  <a:pt x="180339" y="274320"/>
                </a:lnTo>
                <a:lnTo>
                  <a:pt x="236219" y="236220"/>
                </a:lnTo>
                <a:lnTo>
                  <a:pt x="294639" y="200660"/>
                </a:lnTo>
                <a:lnTo>
                  <a:pt x="354329" y="168910"/>
                </a:lnTo>
                <a:lnTo>
                  <a:pt x="415289" y="139700"/>
                </a:lnTo>
                <a:lnTo>
                  <a:pt x="474979" y="114300"/>
                </a:lnTo>
                <a:lnTo>
                  <a:pt x="535939" y="91440"/>
                </a:lnTo>
                <a:lnTo>
                  <a:pt x="598169" y="72390"/>
                </a:lnTo>
                <a:lnTo>
                  <a:pt x="661669" y="54610"/>
                </a:lnTo>
                <a:lnTo>
                  <a:pt x="723900" y="43180"/>
                </a:lnTo>
                <a:lnTo>
                  <a:pt x="788669" y="30480"/>
                </a:lnTo>
                <a:lnTo>
                  <a:pt x="852169" y="22860"/>
                </a:lnTo>
                <a:lnTo>
                  <a:pt x="915669" y="19050"/>
                </a:lnTo>
                <a:lnTo>
                  <a:pt x="1205229" y="19050"/>
                </a:lnTo>
                <a:lnTo>
                  <a:pt x="1173479" y="13970"/>
                </a:lnTo>
                <a:lnTo>
                  <a:pt x="1109979" y="7620"/>
                </a:lnTo>
                <a:lnTo>
                  <a:pt x="1045209" y="2540"/>
                </a:lnTo>
                <a:lnTo>
                  <a:pt x="979169" y="0"/>
                </a:lnTo>
                <a:close/>
              </a:path>
              <a:path w="1946910" h="407670">
                <a:moveTo>
                  <a:pt x="1205229" y="19050"/>
                </a:moveTo>
                <a:lnTo>
                  <a:pt x="1045209" y="19050"/>
                </a:lnTo>
                <a:lnTo>
                  <a:pt x="1107439" y="24130"/>
                </a:lnTo>
                <a:lnTo>
                  <a:pt x="1172209" y="31750"/>
                </a:lnTo>
                <a:lnTo>
                  <a:pt x="1233170" y="43180"/>
                </a:lnTo>
                <a:lnTo>
                  <a:pt x="1296670" y="57150"/>
                </a:lnTo>
                <a:lnTo>
                  <a:pt x="1360170" y="73660"/>
                </a:lnTo>
                <a:lnTo>
                  <a:pt x="1419859" y="92710"/>
                </a:lnTo>
                <a:lnTo>
                  <a:pt x="1482089" y="115570"/>
                </a:lnTo>
                <a:lnTo>
                  <a:pt x="1541779" y="140970"/>
                </a:lnTo>
                <a:lnTo>
                  <a:pt x="1601469" y="170180"/>
                </a:lnTo>
                <a:lnTo>
                  <a:pt x="1661160" y="203200"/>
                </a:lnTo>
                <a:lnTo>
                  <a:pt x="1717039" y="237490"/>
                </a:lnTo>
                <a:lnTo>
                  <a:pt x="1772919" y="275590"/>
                </a:lnTo>
                <a:lnTo>
                  <a:pt x="1828800" y="316230"/>
                </a:lnTo>
                <a:lnTo>
                  <a:pt x="1883410" y="359410"/>
                </a:lnTo>
                <a:lnTo>
                  <a:pt x="1935479" y="407670"/>
                </a:lnTo>
                <a:lnTo>
                  <a:pt x="1946910" y="394970"/>
                </a:lnTo>
                <a:lnTo>
                  <a:pt x="1894839" y="346710"/>
                </a:lnTo>
                <a:lnTo>
                  <a:pt x="1840229" y="300990"/>
                </a:lnTo>
                <a:lnTo>
                  <a:pt x="1783079" y="260350"/>
                </a:lnTo>
                <a:lnTo>
                  <a:pt x="1725929" y="222250"/>
                </a:lnTo>
                <a:lnTo>
                  <a:pt x="1667510" y="186690"/>
                </a:lnTo>
                <a:lnTo>
                  <a:pt x="1609089" y="154940"/>
                </a:lnTo>
                <a:lnTo>
                  <a:pt x="1549400" y="125730"/>
                </a:lnTo>
                <a:lnTo>
                  <a:pt x="1488439" y="100330"/>
                </a:lnTo>
                <a:lnTo>
                  <a:pt x="1427479" y="76200"/>
                </a:lnTo>
                <a:lnTo>
                  <a:pt x="1363979" y="55880"/>
                </a:lnTo>
                <a:lnTo>
                  <a:pt x="1300479" y="39370"/>
                </a:lnTo>
                <a:lnTo>
                  <a:pt x="1236979" y="24130"/>
                </a:lnTo>
                <a:lnTo>
                  <a:pt x="1205229" y="19050"/>
                </a:lnTo>
                <a:close/>
              </a:path>
              <a:path w="1946910" h="407670">
                <a:moveTo>
                  <a:pt x="2539" y="394970"/>
                </a:moveTo>
                <a:lnTo>
                  <a:pt x="0" y="396240"/>
                </a:lnTo>
                <a:lnTo>
                  <a:pt x="0" y="401320"/>
                </a:lnTo>
                <a:lnTo>
                  <a:pt x="2539" y="3949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43710" y="3873500"/>
            <a:ext cx="19050" cy="120650"/>
          </a:xfrm>
          <a:custGeom>
            <a:avLst/>
            <a:gdLst/>
            <a:ahLst/>
            <a:cxnLst/>
            <a:rect l="l" t="t" r="r" b="b"/>
            <a:pathLst>
              <a:path w="19050" h="120650">
                <a:moveTo>
                  <a:pt x="0" y="97789"/>
                </a:moveTo>
                <a:lnTo>
                  <a:pt x="0" y="120650"/>
                </a:lnTo>
                <a:lnTo>
                  <a:pt x="16509" y="104139"/>
                </a:lnTo>
                <a:lnTo>
                  <a:pt x="0" y="97789"/>
                </a:lnTo>
                <a:close/>
              </a:path>
              <a:path w="19050" h="120650">
                <a:moveTo>
                  <a:pt x="19050" y="0"/>
                </a:moveTo>
                <a:lnTo>
                  <a:pt x="0" y="0"/>
                </a:lnTo>
                <a:lnTo>
                  <a:pt x="0" y="97789"/>
                </a:lnTo>
                <a:lnTo>
                  <a:pt x="16509" y="104139"/>
                </a:lnTo>
                <a:lnTo>
                  <a:pt x="2539" y="92710"/>
                </a:lnTo>
                <a:lnTo>
                  <a:pt x="19050" y="92710"/>
                </a:lnTo>
                <a:lnTo>
                  <a:pt x="19050" y="0"/>
                </a:lnTo>
                <a:close/>
              </a:path>
              <a:path w="19050" h="120650">
                <a:moveTo>
                  <a:pt x="19050" y="92710"/>
                </a:moveTo>
                <a:lnTo>
                  <a:pt x="2539" y="92710"/>
                </a:lnTo>
                <a:lnTo>
                  <a:pt x="19050" y="97789"/>
                </a:lnTo>
                <a:lnTo>
                  <a:pt x="19050" y="927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62760" y="3114675"/>
            <a:ext cx="1913889" cy="0"/>
          </a:xfrm>
          <a:custGeom>
            <a:avLst/>
            <a:gdLst/>
            <a:ahLst/>
            <a:cxnLst/>
            <a:rect l="l" t="t" r="r" b="b"/>
            <a:pathLst>
              <a:path w="1913889">
                <a:moveTo>
                  <a:pt x="0" y="0"/>
                </a:moveTo>
                <a:lnTo>
                  <a:pt x="1913889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6650" y="3105150"/>
            <a:ext cx="19050" cy="20320"/>
          </a:xfrm>
          <a:custGeom>
            <a:avLst/>
            <a:gdLst/>
            <a:ahLst/>
            <a:cxnLst/>
            <a:rect l="l" t="t" r="r" b="b"/>
            <a:pathLst>
              <a:path w="19050" h="20319">
                <a:moveTo>
                  <a:pt x="0" y="17779"/>
                </a:moveTo>
                <a:lnTo>
                  <a:pt x="0" y="20320"/>
                </a:lnTo>
                <a:lnTo>
                  <a:pt x="2539" y="20320"/>
                </a:lnTo>
                <a:lnTo>
                  <a:pt x="0" y="17779"/>
                </a:lnTo>
                <a:close/>
              </a:path>
              <a:path w="19050" h="20319">
                <a:moveTo>
                  <a:pt x="0" y="0"/>
                </a:moveTo>
                <a:lnTo>
                  <a:pt x="0" y="16510"/>
                </a:lnTo>
                <a:lnTo>
                  <a:pt x="19050" y="16510"/>
                </a:lnTo>
                <a:lnTo>
                  <a:pt x="16510" y="10160"/>
                </a:lnTo>
                <a:lnTo>
                  <a:pt x="11429" y="3810"/>
                </a:lnTo>
                <a:lnTo>
                  <a:pt x="5079" y="25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86175" y="312166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39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6650" y="4391659"/>
            <a:ext cx="19050" cy="19050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19050" y="2539"/>
                </a:moveTo>
                <a:lnTo>
                  <a:pt x="0" y="2539"/>
                </a:lnTo>
                <a:lnTo>
                  <a:pt x="0" y="19050"/>
                </a:lnTo>
                <a:lnTo>
                  <a:pt x="6350" y="17779"/>
                </a:lnTo>
                <a:lnTo>
                  <a:pt x="12700" y="15239"/>
                </a:lnTo>
                <a:lnTo>
                  <a:pt x="17779" y="8889"/>
                </a:lnTo>
                <a:lnTo>
                  <a:pt x="19050" y="2539"/>
                </a:lnTo>
                <a:close/>
              </a:path>
              <a:path w="19050" h="19050">
                <a:moveTo>
                  <a:pt x="2539" y="0"/>
                </a:moveTo>
                <a:lnTo>
                  <a:pt x="0" y="0"/>
                </a:lnTo>
                <a:lnTo>
                  <a:pt x="0" y="2539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39900" y="3105150"/>
            <a:ext cx="1959610" cy="1305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66570" y="4961890"/>
            <a:ext cx="1934210" cy="664210"/>
          </a:xfrm>
          <a:custGeom>
            <a:avLst/>
            <a:gdLst/>
            <a:ahLst/>
            <a:cxnLst/>
            <a:rect l="l" t="t" r="r" b="b"/>
            <a:pathLst>
              <a:path w="1934210" h="664210">
                <a:moveTo>
                  <a:pt x="982980" y="0"/>
                </a:moveTo>
                <a:lnTo>
                  <a:pt x="918210" y="2540"/>
                </a:lnTo>
                <a:lnTo>
                  <a:pt x="855980" y="7620"/>
                </a:lnTo>
                <a:lnTo>
                  <a:pt x="792480" y="15240"/>
                </a:lnTo>
                <a:lnTo>
                  <a:pt x="727710" y="27940"/>
                </a:lnTo>
                <a:lnTo>
                  <a:pt x="664210" y="41910"/>
                </a:lnTo>
                <a:lnTo>
                  <a:pt x="601980" y="59690"/>
                </a:lnTo>
                <a:lnTo>
                  <a:pt x="539750" y="81280"/>
                </a:lnTo>
                <a:lnTo>
                  <a:pt x="476250" y="105410"/>
                </a:lnTo>
                <a:lnTo>
                  <a:pt x="415290" y="133350"/>
                </a:lnTo>
                <a:lnTo>
                  <a:pt x="353060" y="165100"/>
                </a:lnTo>
                <a:lnTo>
                  <a:pt x="292100" y="199390"/>
                </a:lnTo>
                <a:lnTo>
                  <a:pt x="232410" y="236220"/>
                </a:lnTo>
                <a:lnTo>
                  <a:pt x="172719" y="276860"/>
                </a:lnTo>
                <a:lnTo>
                  <a:pt x="114300" y="320040"/>
                </a:lnTo>
                <a:lnTo>
                  <a:pt x="57150" y="368300"/>
                </a:lnTo>
                <a:lnTo>
                  <a:pt x="0" y="419100"/>
                </a:lnTo>
                <a:lnTo>
                  <a:pt x="0" y="664210"/>
                </a:lnTo>
                <a:lnTo>
                  <a:pt x="50800" y="601980"/>
                </a:lnTo>
                <a:lnTo>
                  <a:pt x="104140" y="544830"/>
                </a:lnTo>
                <a:lnTo>
                  <a:pt x="157480" y="490220"/>
                </a:lnTo>
                <a:lnTo>
                  <a:pt x="214630" y="440690"/>
                </a:lnTo>
                <a:lnTo>
                  <a:pt x="271780" y="394970"/>
                </a:lnTo>
                <a:lnTo>
                  <a:pt x="330200" y="351790"/>
                </a:lnTo>
                <a:lnTo>
                  <a:pt x="389890" y="313690"/>
                </a:lnTo>
                <a:lnTo>
                  <a:pt x="452119" y="280670"/>
                </a:lnTo>
                <a:lnTo>
                  <a:pt x="514350" y="251460"/>
                </a:lnTo>
                <a:lnTo>
                  <a:pt x="576580" y="224790"/>
                </a:lnTo>
                <a:lnTo>
                  <a:pt x="640080" y="203200"/>
                </a:lnTo>
                <a:lnTo>
                  <a:pt x="706119" y="184150"/>
                </a:lnTo>
                <a:lnTo>
                  <a:pt x="770890" y="172720"/>
                </a:lnTo>
                <a:lnTo>
                  <a:pt x="835660" y="160020"/>
                </a:lnTo>
                <a:lnTo>
                  <a:pt x="901700" y="156210"/>
                </a:lnTo>
                <a:lnTo>
                  <a:pt x="966469" y="153670"/>
                </a:lnTo>
                <a:lnTo>
                  <a:pt x="1578711" y="153670"/>
                </a:lnTo>
                <a:lnTo>
                  <a:pt x="1540509" y="133350"/>
                </a:lnTo>
                <a:lnTo>
                  <a:pt x="1482090" y="105410"/>
                </a:lnTo>
                <a:lnTo>
                  <a:pt x="1419860" y="81280"/>
                </a:lnTo>
                <a:lnTo>
                  <a:pt x="1358900" y="59690"/>
                </a:lnTo>
                <a:lnTo>
                  <a:pt x="1297940" y="41910"/>
                </a:lnTo>
                <a:lnTo>
                  <a:pt x="1234440" y="27940"/>
                </a:lnTo>
                <a:lnTo>
                  <a:pt x="1172210" y="15240"/>
                </a:lnTo>
                <a:lnTo>
                  <a:pt x="1109980" y="7620"/>
                </a:lnTo>
                <a:lnTo>
                  <a:pt x="1046480" y="2540"/>
                </a:lnTo>
                <a:lnTo>
                  <a:pt x="982980" y="0"/>
                </a:lnTo>
                <a:close/>
              </a:path>
              <a:path w="1934210" h="664210">
                <a:moveTo>
                  <a:pt x="1578711" y="153670"/>
                </a:moveTo>
                <a:lnTo>
                  <a:pt x="966469" y="153670"/>
                </a:lnTo>
                <a:lnTo>
                  <a:pt x="1032510" y="156210"/>
                </a:lnTo>
                <a:lnTo>
                  <a:pt x="1098550" y="160020"/>
                </a:lnTo>
                <a:lnTo>
                  <a:pt x="1163320" y="172720"/>
                </a:lnTo>
                <a:lnTo>
                  <a:pt x="1229360" y="186690"/>
                </a:lnTo>
                <a:lnTo>
                  <a:pt x="1292860" y="204470"/>
                </a:lnTo>
                <a:lnTo>
                  <a:pt x="1355090" y="226060"/>
                </a:lnTo>
                <a:lnTo>
                  <a:pt x="1419860" y="251460"/>
                </a:lnTo>
                <a:lnTo>
                  <a:pt x="1482090" y="281940"/>
                </a:lnTo>
                <a:lnTo>
                  <a:pt x="1543050" y="316230"/>
                </a:lnTo>
                <a:lnTo>
                  <a:pt x="1602740" y="354330"/>
                </a:lnTo>
                <a:lnTo>
                  <a:pt x="1661159" y="394970"/>
                </a:lnTo>
                <a:lnTo>
                  <a:pt x="1720850" y="440690"/>
                </a:lnTo>
                <a:lnTo>
                  <a:pt x="1775459" y="491490"/>
                </a:lnTo>
                <a:lnTo>
                  <a:pt x="1831340" y="544830"/>
                </a:lnTo>
                <a:lnTo>
                  <a:pt x="1883409" y="601980"/>
                </a:lnTo>
                <a:lnTo>
                  <a:pt x="1934209" y="664210"/>
                </a:lnTo>
                <a:lnTo>
                  <a:pt x="1934209" y="419100"/>
                </a:lnTo>
                <a:lnTo>
                  <a:pt x="1880870" y="368300"/>
                </a:lnTo>
                <a:lnTo>
                  <a:pt x="1827530" y="320040"/>
                </a:lnTo>
                <a:lnTo>
                  <a:pt x="1772920" y="276860"/>
                </a:lnTo>
                <a:lnTo>
                  <a:pt x="1714500" y="236220"/>
                </a:lnTo>
                <a:lnTo>
                  <a:pt x="1658620" y="199390"/>
                </a:lnTo>
                <a:lnTo>
                  <a:pt x="1600200" y="165100"/>
                </a:lnTo>
                <a:lnTo>
                  <a:pt x="1578711" y="15367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60220" y="5105400"/>
            <a:ext cx="1950720" cy="546100"/>
          </a:xfrm>
          <a:custGeom>
            <a:avLst/>
            <a:gdLst/>
            <a:ahLst/>
            <a:cxnLst/>
            <a:rect l="l" t="t" r="r" b="b"/>
            <a:pathLst>
              <a:path w="1950720" h="546100">
                <a:moveTo>
                  <a:pt x="1950720" y="520700"/>
                </a:moveTo>
                <a:lnTo>
                  <a:pt x="1934209" y="525780"/>
                </a:lnTo>
                <a:lnTo>
                  <a:pt x="1948180" y="546100"/>
                </a:lnTo>
                <a:lnTo>
                  <a:pt x="1950720" y="520700"/>
                </a:lnTo>
                <a:close/>
              </a:path>
              <a:path w="1950720" h="546100">
                <a:moveTo>
                  <a:pt x="974090" y="0"/>
                </a:moveTo>
                <a:lnTo>
                  <a:pt x="908050" y="3810"/>
                </a:lnTo>
                <a:lnTo>
                  <a:pt x="842010" y="10160"/>
                </a:lnTo>
                <a:lnTo>
                  <a:pt x="774700" y="19050"/>
                </a:lnTo>
                <a:lnTo>
                  <a:pt x="709930" y="33019"/>
                </a:lnTo>
                <a:lnTo>
                  <a:pt x="645160" y="50800"/>
                </a:lnTo>
                <a:lnTo>
                  <a:pt x="581660" y="72389"/>
                </a:lnTo>
                <a:lnTo>
                  <a:pt x="518160" y="100330"/>
                </a:lnTo>
                <a:lnTo>
                  <a:pt x="453390" y="129540"/>
                </a:lnTo>
                <a:lnTo>
                  <a:pt x="392430" y="163830"/>
                </a:lnTo>
                <a:lnTo>
                  <a:pt x="331469" y="201930"/>
                </a:lnTo>
                <a:lnTo>
                  <a:pt x="273050" y="243840"/>
                </a:lnTo>
                <a:lnTo>
                  <a:pt x="215900" y="289559"/>
                </a:lnTo>
                <a:lnTo>
                  <a:pt x="157480" y="340359"/>
                </a:lnTo>
                <a:lnTo>
                  <a:pt x="104140" y="394969"/>
                </a:lnTo>
                <a:lnTo>
                  <a:pt x="50800" y="453390"/>
                </a:lnTo>
                <a:lnTo>
                  <a:pt x="0" y="515619"/>
                </a:lnTo>
                <a:lnTo>
                  <a:pt x="12700" y="525780"/>
                </a:lnTo>
                <a:lnTo>
                  <a:pt x="63500" y="464819"/>
                </a:lnTo>
                <a:lnTo>
                  <a:pt x="118110" y="407669"/>
                </a:lnTo>
                <a:lnTo>
                  <a:pt x="170180" y="354330"/>
                </a:lnTo>
                <a:lnTo>
                  <a:pt x="226060" y="303530"/>
                </a:lnTo>
                <a:lnTo>
                  <a:pt x="283210" y="257809"/>
                </a:lnTo>
                <a:lnTo>
                  <a:pt x="341630" y="215900"/>
                </a:lnTo>
                <a:lnTo>
                  <a:pt x="402590" y="180340"/>
                </a:lnTo>
                <a:lnTo>
                  <a:pt x="462280" y="143509"/>
                </a:lnTo>
                <a:lnTo>
                  <a:pt x="523240" y="114300"/>
                </a:lnTo>
                <a:lnTo>
                  <a:pt x="586740" y="90169"/>
                </a:lnTo>
                <a:lnTo>
                  <a:pt x="650240" y="67310"/>
                </a:lnTo>
                <a:lnTo>
                  <a:pt x="715010" y="50800"/>
                </a:lnTo>
                <a:lnTo>
                  <a:pt x="777240" y="36830"/>
                </a:lnTo>
                <a:lnTo>
                  <a:pt x="843280" y="26669"/>
                </a:lnTo>
                <a:lnTo>
                  <a:pt x="908050" y="21589"/>
                </a:lnTo>
                <a:lnTo>
                  <a:pt x="974090" y="19050"/>
                </a:lnTo>
                <a:lnTo>
                  <a:pt x="1163955" y="19050"/>
                </a:lnTo>
                <a:lnTo>
                  <a:pt x="1106170" y="10160"/>
                </a:lnTo>
                <a:lnTo>
                  <a:pt x="1038860" y="3810"/>
                </a:lnTo>
                <a:lnTo>
                  <a:pt x="974090" y="0"/>
                </a:lnTo>
                <a:close/>
              </a:path>
              <a:path w="1950720" h="546100">
                <a:moveTo>
                  <a:pt x="1163955" y="19050"/>
                </a:moveTo>
                <a:lnTo>
                  <a:pt x="974090" y="19050"/>
                </a:lnTo>
                <a:lnTo>
                  <a:pt x="1038860" y="21589"/>
                </a:lnTo>
                <a:lnTo>
                  <a:pt x="1104900" y="26669"/>
                </a:lnTo>
                <a:lnTo>
                  <a:pt x="1168400" y="38100"/>
                </a:lnTo>
                <a:lnTo>
                  <a:pt x="1233170" y="52069"/>
                </a:lnTo>
                <a:lnTo>
                  <a:pt x="1297940" y="69850"/>
                </a:lnTo>
                <a:lnTo>
                  <a:pt x="1360170" y="91439"/>
                </a:lnTo>
                <a:lnTo>
                  <a:pt x="1423670" y="116839"/>
                </a:lnTo>
                <a:lnTo>
                  <a:pt x="1484630" y="146050"/>
                </a:lnTo>
                <a:lnTo>
                  <a:pt x="1544320" y="180340"/>
                </a:lnTo>
                <a:lnTo>
                  <a:pt x="1605280" y="217169"/>
                </a:lnTo>
                <a:lnTo>
                  <a:pt x="1662430" y="259080"/>
                </a:lnTo>
                <a:lnTo>
                  <a:pt x="1720850" y="304800"/>
                </a:lnTo>
                <a:lnTo>
                  <a:pt x="1776730" y="354330"/>
                </a:lnTo>
                <a:lnTo>
                  <a:pt x="1830070" y="407669"/>
                </a:lnTo>
                <a:lnTo>
                  <a:pt x="1883409" y="464819"/>
                </a:lnTo>
                <a:lnTo>
                  <a:pt x="1934209" y="525780"/>
                </a:lnTo>
                <a:lnTo>
                  <a:pt x="1950720" y="520700"/>
                </a:lnTo>
                <a:lnTo>
                  <a:pt x="1931670" y="520700"/>
                </a:lnTo>
                <a:lnTo>
                  <a:pt x="1948180" y="515619"/>
                </a:lnTo>
                <a:lnTo>
                  <a:pt x="1896109" y="453390"/>
                </a:lnTo>
                <a:lnTo>
                  <a:pt x="1844040" y="394969"/>
                </a:lnTo>
                <a:lnTo>
                  <a:pt x="1789430" y="340359"/>
                </a:lnTo>
                <a:lnTo>
                  <a:pt x="1731009" y="289559"/>
                </a:lnTo>
                <a:lnTo>
                  <a:pt x="1673859" y="245109"/>
                </a:lnTo>
                <a:lnTo>
                  <a:pt x="1614170" y="203200"/>
                </a:lnTo>
                <a:lnTo>
                  <a:pt x="1554480" y="165100"/>
                </a:lnTo>
                <a:lnTo>
                  <a:pt x="1493520" y="130809"/>
                </a:lnTo>
                <a:lnTo>
                  <a:pt x="1430020" y="100330"/>
                </a:lnTo>
                <a:lnTo>
                  <a:pt x="1365250" y="74930"/>
                </a:lnTo>
                <a:lnTo>
                  <a:pt x="1303020" y="52069"/>
                </a:lnTo>
                <a:lnTo>
                  <a:pt x="1238250" y="34289"/>
                </a:lnTo>
                <a:lnTo>
                  <a:pt x="1172210" y="20319"/>
                </a:lnTo>
                <a:lnTo>
                  <a:pt x="1163955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91890" y="5374640"/>
            <a:ext cx="19050" cy="251460"/>
          </a:xfrm>
          <a:custGeom>
            <a:avLst/>
            <a:gdLst/>
            <a:ahLst/>
            <a:cxnLst/>
            <a:rect l="l" t="t" r="r" b="b"/>
            <a:pathLst>
              <a:path w="19050" h="251460">
                <a:moveTo>
                  <a:pt x="0" y="6350"/>
                </a:moveTo>
                <a:lnTo>
                  <a:pt x="0" y="251460"/>
                </a:lnTo>
                <a:lnTo>
                  <a:pt x="19050" y="251460"/>
                </a:lnTo>
                <a:lnTo>
                  <a:pt x="19050" y="11430"/>
                </a:lnTo>
                <a:lnTo>
                  <a:pt x="3810" y="11430"/>
                </a:lnTo>
                <a:lnTo>
                  <a:pt x="0" y="6350"/>
                </a:lnTo>
                <a:close/>
              </a:path>
              <a:path w="19050" h="251460">
                <a:moveTo>
                  <a:pt x="15239" y="0"/>
                </a:moveTo>
                <a:lnTo>
                  <a:pt x="3810" y="11430"/>
                </a:lnTo>
                <a:lnTo>
                  <a:pt x="19050" y="11430"/>
                </a:lnTo>
                <a:lnTo>
                  <a:pt x="19050" y="6350"/>
                </a:lnTo>
                <a:lnTo>
                  <a:pt x="15239" y="0"/>
                </a:lnTo>
                <a:close/>
              </a:path>
              <a:path w="19050" h="251460">
                <a:moveTo>
                  <a:pt x="15239" y="0"/>
                </a:moveTo>
                <a:lnTo>
                  <a:pt x="19050" y="6350"/>
                </a:lnTo>
                <a:lnTo>
                  <a:pt x="19050" y="3810"/>
                </a:lnTo>
                <a:lnTo>
                  <a:pt x="152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7679" y="4953000"/>
            <a:ext cx="1949450" cy="435609"/>
          </a:xfrm>
          <a:custGeom>
            <a:avLst/>
            <a:gdLst/>
            <a:ahLst/>
            <a:cxnLst/>
            <a:rect l="l" t="t" r="r" b="b"/>
            <a:pathLst>
              <a:path w="1949450" h="435610">
                <a:moveTo>
                  <a:pt x="991869" y="0"/>
                </a:moveTo>
                <a:lnTo>
                  <a:pt x="864869" y="7619"/>
                </a:lnTo>
                <a:lnTo>
                  <a:pt x="800100" y="16510"/>
                </a:lnTo>
                <a:lnTo>
                  <a:pt x="736600" y="27939"/>
                </a:lnTo>
                <a:lnTo>
                  <a:pt x="671830" y="41910"/>
                </a:lnTo>
                <a:lnTo>
                  <a:pt x="608330" y="59689"/>
                </a:lnTo>
                <a:lnTo>
                  <a:pt x="546100" y="81280"/>
                </a:lnTo>
                <a:lnTo>
                  <a:pt x="482600" y="107950"/>
                </a:lnTo>
                <a:lnTo>
                  <a:pt x="420369" y="133350"/>
                </a:lnTo>
                <a:lnTo>
                  <a:pt x="358139" y="166369"/>
                </a:lnTo>
                <a:lnTo>
                  <a:pt x="297180" y="200660"/>
                </a:lnTo>
                <a:lnTo>
                  <a:pt x="236219" y="237489"/>
                </a:lnTo>
                <a:lnTo>
                  <a:pt x="176530" y="279400"/>
                </a:lnTo>
                <a:lnTo>
                  <a:pt x="118109" y="323850"/>
                </a:lnTo>
                <a:lnTo>
                  <a:pt x="59689" y="370840"/>
                </a:lnTo>
                <a:lnTo>
                  <a:pt x="2539" y="420369"/>
                </a:lnTo>
                <a:lnTo>
                  <a:pt x="0" y="429259"/>
                </a:lnTo>
                <a:lnTo>
                  <a:pt x="19050" y="429259"/>
                </a:lnTo>
                <a:lnTo>
                  <a:pt x="15239" y="435609"/>
                </a:lnTo>
                <a:lnTo>
                  <a:pt x="72389" y="384809"/>
                </a:lnTo>
                <a:lnTo>
                  <a:pt x="128269" y="337819"/>
                </a:lnTo>
                <a:lnTo>
                  <a:pt x="186689" y="293369"/>
                </a:lnTo>
                <a:lnTo>
                  <a:pt x="246380" y="252730"/>
                </a:lnTo>
                <a:lnTo>
                  <a:pt x="307339" y="214630"/>
                </a:lnTo>
                <a:lnTo>
                  <a:pt x="365759" y="181610"/>
                </a:lnTo>
                <a:lnTo>
                  <a:pt x="427989" y="149860"/>
                </a:lnTo>
                <a:lnTo>
                  <a:pt x="490219" y="123189"/>
                </a:lnTo>
                <a:lnTo>
                  <a:pt x="551180" y="99060"/>
                </a:lnTo>
                <a:lnTo>
                  <a:pt x="613409" y="78739"/>
                </a:lnTo>
                <a:lnTo>
                  <a:pt x="676909" y="59689"/>
                </a:lnTo>
                <a:lnTo>
                  <a:pt x="739139" y="45719"/>
                </a:lnTo>
                <a:lnTo>
                  <a:pt x="802639" y="33019"/>
                </a:lnTo>
                <a:lnTo>
                  <a:pt x="864869" y="25400"/>
                </a:lnTo>
                <a:lnTo>
                  <a:pt x="928369" y="20319"/>
                </a:lnTo>
                <a:lnTo>
                  <a:pt x="991869" y="19050"/>
                </a:lnTo>
                <a:lnTo>
                  <a:pt x="1196763" y="19050"/>
                </a:lnTo>
                <a:lnTo>
                  <a:pt x="1182370" y="16510"/>
                </a:lnTo>
                <a:lnTo>
                  <a:pt x="1118870" y="7619"/>
                </a:lnTo>
                <a:lnTo>
                  <a:pt x="991869" y="0"/>
                </a:lnTo>
                <a:close/>
              </a:path>
              <a:path w="1949450" h="435610">
                <a:moveTo>
                  <a:pt x="1196763" y="19050"/>
                </a:moveTo>
                <a:lnTo>
                  <a:pt x="991869" y="19050"/>
                </a:lnTo>
                <a:lnTo>
                  <a:pt x="1055370" y="20319"/>
                </a:lnTo>
                <a:lnTo>
                  <a:pt x="1118870" y="25400"/>
                </a:lnTo>
                <a:lnTo>
                  <a:pt x="1181100" y="33019"/>
                </a:lnTo>
                <a:lnTo>
                  <a:pt x="1243330" y="45719"/>
                </a:lnTo>
                <a:lnTo>
                  <a:pt x="1305559" y="59689"/>
                </a:lnTo>
                <a:lnTo>
                  <a:pt x="1366520" y="78739"/>
                </a:lnTo>
                <a:lnTo>
                  <a:pt x="1426209" y="99060"/>
                </a:lnTo>
                <a:lnTo>
                  <a:pt x="1487170" y="123189"/>
                </a:lnTo>
                <a:lnTo>
                  <a:pt x="1546859" y="149860"/>
                </a:lnTo>
                <a:lnTo>
                  <a:pt x="1605280" y="181610"/>
                </a:lnTo>
                <a:lnTo>
                  <a:pt x="1663699" y="214630"/>
                </a:lnTo>
                <a:lnTo>
                  <a:pt x="1720849" y="252730"/>
                </a:lnTo>
                <a:lnTo>
                  <a:pt x="1776730" y="293369"/>
                </a:lnTo>
                <a:lnTo>
                  <a:pt x="1831340" y="337819"/>
                </a:lnTo>
                <a:lnTo>
                  <a:pt x="1884680" y="384809"/>
                </a:lnTo>
                <a:lnTo>
                  <a:pt x="1938020" y="435609"/>
                </a:lnTo>
                <a:lnTo>
                  <a:pt x="1949449" y="421640"/>
                </a:lnTo>
                <a:lnTo>
                  <a:pt x="1896109" y="370840"/>
                </a:lnTo>
                <a:lnTo>
                  <a:pt x="1841499" y="323850"/>
                </a:lnTo>
                <a:lnTo>
                  <a:pt x="1785620" y="279400"/>
                </a:lnTo>
                <a:lnTo>
                  <a:pt x="1731009" y="237489"/>
                </a:lnTo>
                <a:lnTo>
                  <a:pt x="1671320" y="200660"/>
                </a:lnTo>
                <a:lnTo>
                  <a:pt x="1612899" y="166369"/>
                </a:lnTo>
                <a:lnTo>
                  <a:pt x="1554480" y="133350"/>
                </a:lnTo>
                <a:lnTo>
                  <a:pt x="1432559" y="81280"/>
                </a:lnTo>
                <a:lnTo>
                  <a:pt x="1371600" y="59689"/>
                </a:lnTo>
                <a:lnTo>
                  <a:pt x="1309370" y="41910"/>
                </a:lnTo>
                <a:lnTo>
                  <a:pt x="1247139" y="27939"/>
                </a:lnTo>
                <a:lnTo>
                  <a:pt x="1196763" y="19050"/>
                </a:lnTo>
                <a:close/>
              </a:path>
              <a:path w="1949450" h="435610">
                <a:moveTo>
                  <a:pt x="2539" y="420369"/>
                </a:moveTo>
                <a:lnTo>
                  <a:pt x="0" y="424180"/>
                </a:lnTo>
                <a:lnTo>
                  <a:pt x="0" y="429259"/>
                </a:lnTo>
                <a:lnTo>
                  <a:pt x="2539" y="420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7679" y="5382259"/>
            <a:ext cx="19050" cy="269240"/>
          </a:xfrm>
          <a:custGeom>
            <a:avLst/>
            <a:gdLst/>
            <a:ahLst/>
            <a:cxnLst/>
            <a:rect l="l" t="t" r="r" b="b"/>
            <a:pathLst>
              <a:path w="19050" h="269239">
                <a:moveTo>
                  <a:pt x="0" y="243839"/>
                </a:moveTo>
                <a:lnTo>
                  <a:pt x="0" y="269239"/>
                </a:lnTo>
                <a:lnTo>
                  <a:pt x="15239" y="248919"/>
                </a:lnTo>
                <a:lnTo>
                  <a:pt x="0" y="243839"/>
                </a:lnTo>
                <a:close/>
              </a:path>
              <a:path w="19050" h="269239">
                <a:moveTo>
                  <a:pt x="19050" y="0"/>
                </a:moveTo>
                <a:lnTo>
                  <a:pt x="0" y="0"/>
                </a:lnTo>
                <a:lnTo>
                  <a:pt x="0" y="243839"/>
                </a:lnTo>
                <a:lnTo>
                  <a:pt x="15239" y="248919"/>
                </a:lnTo>
                <a:lnTo>
                  <a:pt x="2539" y="238759"/>
                </a:lnTo>
                <a:lnTo>
                  <a:pt x="19050" y="238759"/>
                </a:lnTo>
                <a:lnTo>
                  <a:pt x="19050" y="0"/>
                </a:lnTo>
                <a:close/>
              </a:path>
              <a:path w="19050" h="269239">
                <a:moveTo>
                  <a:pt x="19050" y="238759"/>
                </a:moveTo>
                <a:lnTo>
                  <a:pt x="2539" y="238759"/>
                </a:lnTo>
                <a:lnTo>
                  <a:pt x="19050" y="243839"/>
                </a:lnTo>
                <a:lnTo>
                  <a:pt x="19050" y="238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76729" y="4584065"/>
            <a:ext cx="1916430" cy="0"/>
          </a:xfrm>
          <a:custGeom>
            <a:avLst/>
            <a:gdLst/>
            <a:ahLst/>
            <a:cxnLst/>
            <a:rect l="l" t="t" r="r" b="b"/>
            <a:pathLst>
              <a:path w="1916429">
                <a:moveTo>
                  <a:pt x="0" y="0"/>
                </a:moveTo>
                <a:lnTo>
                  <a:pt x="191643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90620" y="4574540"/>
            <a:ext cx="17780" cy="19050"/>
          </a:xfrm>
          <a:custGeom>
            <a:avLst/>
            <a:gdLst/>
            <a:ahLst/>
            <a:cxnLst/>
            <a:rect l="l" t="t" r="r" b="b"/>
            <a:pathLst>
              <a:path w="17779" h="19050">
                <a:moveTo>
                  <a:pt x="2539" y="18415"/>
                </a:moveTo>
                <a:lnTo>
                  <a:pt x="2539" y="19050"/>
                </a:lnTo>
                <a:lnTo>
                  <a:pt x="3809" y="19050"/>
                </a:lnTo>
                <a:lnTo>
                  <a:pt x="2539" y="18415"/>
                </a:lnTo>
                <a:close/>
              </a:path>
              <a:path w="17779" h="19050">
                <a:moveTo>
                  <a:pt x="2539" y="16510"/>
                </a:moveTo>
                <a:lnTo>
                  <a:pt x="0" y="16510"/>
                </a:lnTo>
                <a:lnTo>
                  <a:pt x="1269" y="17780"/>
                </a:lnTo>
                <a:lnTo>
                  <a:pt x="2539" y="18415"/>
                </a:lnTo>
                <a:lnTo>
                  <a:pt x="2539" y="16510"/>
                </a:lnTo>
                <a:close/>
              </a:path>
              <a:path w="17779" h="19050">
                <a:moveTo>
                  <a:pt x="2539" y="0"/>
                </a:moveTo>
                <a:lnTo>
                  <a:pt x="2539" y="16510"/>
                </a:lnTo>
                <a:lnTo>
                  <a:pt x="17779" y="16510"/>
                </a:lnTo>
                <a:lnTo>
                  <a:pt x="16509" y="10160"/>
                </a:lnTo>
                <a:lnTo>
                  <a:pt x="12700" y="3810"/>
                </a:lnTo>
                <a:lnTo>
                  <a:pt x="6350" y="127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99509" y="4591050"/>
            <a:ext cx="0" cy="1272540"/>
          </a:xfrm>
          <a:custGeom>
            <a:avLst/>
            <a:gdLst/>
            <a:ahLst/>
            <a:cxnLst/>
            <a:rect l="l" t="t" r="r" b="b"/>
            <a:pathLst>
              <a:path h="1272539">
                <a:moveTo>
                  <a:pt x="0" y="0"/>
                </a:moveTo>
                <a:lnTo>
                  <a:pt x="0" y="1272540"/>
                </a:lnTo>
              </a:path>
            </a:pathLst>
          </a:custGeom>
          <a:ln w="177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51329" y="4574540"/>
            <a:ext cx="1963420" cy="1305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38120" y="3601720"/>
            <a:ext cx="0" cy="680720"/>
          </a:xfrm>
          <a:custGeom>
            <a:avLst/>
            <a:gdLst/>
            <a:ahLst/>
            <a:cxnLst/>
            <a:rect l="l" t="t" r="r" b="b"/>
            <a:pathLst>
              <a:path h="680720">
                <a:moveTo>
                  <a:pt x="0" y="0"/>
                </a:moveTo>
                <a:lnTo>
                  <a:pt x="0" y="680719"/>
                </a:lnTo>
              </a:path>
            </a:pathLst>
          </a:custGeom>
          <a:ln w="76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54300" y="3601720"/>
            <a:ext cx="0" cy="680720"/>
          </a:xfrm>
          <a:custGeom>
            <a:avLst/>
            <a:gdLst/>
            <a:ahLst/>
            <a:cxnLst/>
            <a:rect l="l" t="t" r="r" b="b"/>
            <a:pathLst>
              <a:path h="680720">
                <a:moveTo>
                  <a:pt x="0" y="0"/>
                </a:moveTo>
                <a:lnTo>
                  <a:pt x="0" y="680719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45739" y="4164329"/>
            <a:ext cx="41910" cy="30480"/>
          </a:xfrm>
          <a:custGeom>
            <a:avLst/>
            <a:gdLst/>
            <a:ahLst/>
            <a:cxnLst/>
            <a:rect l="l" t="t" r="r" b="b"/>
            <a:pathLst>
              <a:path w="41910" h="30479">
                <a:moveTo>
                  <a:pt x="36830" y="0"/>
                </a:moveTo>
                <a:lnTo>
                  <a:pt x="0" y="24130"/>
                </a:lnTo>
                <a:lnTo>
                  <a:pt x="0" y="30480"/>
                </a:lnTo>
                <a:lnTo>
                  <a:pt x="5080" y="24130"/>
                </a:lnTo>
                <a:lnTo>
                  <a:pt x="15310" y="24130"/>
                </a:lnTo>
                <a:lnTo>
                  <a:pt x="41910" y="7620"/>
                </a:lnTo>
                <a:lnTo>
                  <a:pt x="36830" y="0"/>
                </a:lnTo>
                <a:close/>
              </a:path>
              <a:path w="41910" h="30479">
                <a:moveTo>
                  <a:pt x="15310" y="24130"/>
                </a:moveTo>
                <a:lnTo>
                  <a:pt x="5080" y="24130"/>
                </a:lnTo>
                <a:lnTo>
                  <a:pt x="5080" y="30480"/>
                </a:lnTo>
                <a:lnTo>
                  <a:pt x="15310" y="241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44470" y="4188459"/>
            <a:ext cx="43180" cy="30480"/>
          </a:xfrm>
          <a:custGeom>
            <a:avLst/>
            <a:gdLst/>
            <a:ahLst/>
            <a:cxnLst/>
            <a:rect l="l" t="t" r="r" b="b"/>
            <a:pathLst>
              <a:path w="43180" h="30479">
                <a:moveTo>
                  <a:pt x="6350" y="0"/>
                </a:moveTo>
                <a:lnTo>
                  <a:pt x="0" y="6350"/>
                </a:lnTo>
                <a:lnTo>
                  <a:pt x="38100" y="30479"/>
                </a:lnTo>
                <a:lnTo>
                  <a:pt x="39369" y="26669"/>
                </a:lnTo>
                <a:lnTo>
                  <a:pt x="43180" y="21589"/>
                </a:lnTo>
                <a:lnTo>
                  <a:pt x="6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54629" y="4191634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59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03500" y="4188459"/>
            <a:ext cx="41910" cy="30480"/>
          </a:xfrm>
          <a:custGeom>
            <a:avLst/>
            <a:gdLst/>
            <a:ahLst/>
            <a:cxnLst/>
            <a:rect l="l" t="t" r="r" b="b"/>
            <a:pathLst>
              <a:path w="41910" h="30479">
                <a:moveTo>
                  <a:pt x="36830" y="0"/>
                </a:moveTo>
                <a:lnTo>
                  <a:pt x="0" y="24129"/>
                </a:lnTo>
                <a:lnTo>
                  <a:pt x="5080" y="30479"/>
                </a:lnTo>
                <a:lnTo>
                  <a:pt x="41910" y="6350"/>
                </a:lnTo>
                <a:lnTo>
                  <a:pt x="36830" y="6350"/>
                </a:lnTo>
                <a:lnTo>
                  <a:pt x="36830" y="0"/>
                </a:lnTo>
                <a:close/>
              </a:path>
              <a:path w="41910" h="30479">
                <a:moveTo>
                  <a:pt x="41910" y="0"/>
                </a:moveTo>
                <a:lnTo>
                  <a:pt x="36830" y="6350"/>
                </a:lnTo>
                <a:lnTo>
                  <a:pt x="41910" y="6350"/>
                </a:lnTo>
                <a:lnTo>
                  <a:pt x="419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03500" y="4163059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10" h="31750">
                <a:moveTo>
                  <a:pt x="5080" y="0"/>
                </a:moveTo>
                <a:lnTo>
                  <a:pt x="2539" y="3809"/>
                </a:lnTo>
                <a:lnTo>
                  <a:pt x="0" y="8889"/>
                </a:lnTo>
                <a:lnTo>
                  <a:pt x="36830" y="31750"/>
                </a:lnTo>
                <a:lnTo>
                  <a:pt x="41910" y="22859"/>
                </a:lnTo>
                <a:lnTo>
                  <a:pt x="50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47289" y="4191634"/>
            <a:ext cx="187960" cy="0"/>
          </a:xfrm>
          <a:custGeom>
            <a:avLst/>
            <a:gdLst/>
            <a:ahLst/>
            <a:cxnLst/>
            <a:rect l="l" t="t" r="r" b="b"/>
            <a:pathLst>
              <a:path w="187960">
                <a:moveTo>
                  <a:pt x="0" y="0"/>
                </a:moveTo>
                <a:lnTo>
                  <a:pt x="18796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320289" y="1879600"/>
            <a:ext cx="488950" cy="495300"/>
          </a:xfrm>
          <a:custGeom>
            <a:avLst/>
            <a:gdLst/>
            <a:ahLst/>
            <a:cxnLst/>
            <a:rect l="l" t="t" r="r" b="b"/>
            <a:pathLst>
              <a:path w="488950" h="495300">
                <a:moveTo>
                  <a:pt x="249403" y="322579"/>
                </a:moveTo>
                <a:lnTo>
                  <a:pt x="185420" y="322579"/>
                </a:lnTo>
                <a:lnTo>
                  <a:pt x="189230" y="495300"/>
                </a:lnTo>
                <a:lnTo>
                  <a:pt x="249403" y="322579"/>
                </a:lnTo>
                <a:close/>
              </a:path>
              <a:path w="488950" h="495300">
                <a:moveTo>
                  <a:pt x="29210" y="0"/>
                </a:moveTo>
                <a:lnTo>
                  <a:pt x="151130" y="231139"/>
                </a:lnTo>
                <a:lnTo>
                  <a:pt x="0" y="326389"/>
                </a:lnTo>
                <a:lnTo>
                  <a:pt x="185420" y="322579"/>
                </a:lnTo>
                <a:lnTo>
                  <a:pt x="249403" y="322579"/>
                </a:lnTo>
                <a:lnTo>
                  <a:pt x="257810" y="298450"/>
                </a:lnTo>
                <a:lnTo>
                  <a:pt x="488950" y="284479"/>
                </a:lnTo>
                <a:lnTo>
                  <a:pt x="285750" y="205739"/>
                </a:lnTo>
                <a:lnTo>
                  <a:pt x="307387" y="147320"/>
                </a:lnTo>
                <a:lnTo>
                  <a:pt x="212090" y="147320"/>
                </a:lnTo>
                <a:lnTo>
                  <a:pt x="29210" y="0"/>
                </a:lnTo>
                <a:close/>
              </a:path>
              <a:path w="488950" h="495300">
                <a:moveTo>
                  <a:pt x="361950" y="0"/>
                </a:moveTo>
                <a:lnTo>
                  <a:pt x="212090" y="147320"/>
                </a:lnTo>
                <a:lnTo>
                  <a:pt x="307387" y="147320"/>
                </a:lnTo>
                <a:lnTo>
                  <a:pt x="3619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320289" y="1879600"/>
            <a:ext cx="488950" cy="495300"/>
          </a:xfrm>
          <a:custGeom>
            <a:avLst/>
            <a:gdLst/>
            <a:ahLst/>
            <a:cxnLst/>
            <a:rect l="l" t="t" r="r" b="b"/>
            <a:pathLst>
              <a:path w="488950" h="495300">
                <a:moveTo>
                  <a:pt x="212090" y="147320"/>
                </a:moveTo>
                <a:lnTo>
                  <a:pt x="361950" y="0"/>
                </a:lnTo>
                <a:lnTo>
                  <a:pt x="285750" y="205739"/>
                </a:lnTo>
                <a:lnTo>
                  <a:pt x="488950" y="284479"/>
                </a:lnTo>
                <a:lnTo>
                  <a:pt x="257810" y="298450"/>
                </a:lnTo>
                <a:lnTo>
                  <a:pt x="189230" y="495300"/>
                </a:lnTo>
                <a:lnTo>
                  <a:pt x="185420" y="322579"/>
                </a:lnTo>
                <a:lnTo>
                  <a:pt x="0" y="326389"/>
                </a:lnTo>
                <a:lnTo>
                  <a:pt x="151130" y="231139"/>
                </a:lnTo>
                <a:lnTo>
                  <a:pt x="29210" y="0"/>
                </a:lnTo>
                <a:lnTo>
                  <a:pt x="212090" y="147320"/>
                </a:lnTo>
                <a:close/>
              </a:path>
            </a:pathLst>
          </a:custGeom>
          <a:ln w="203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095750" y="1515109"/>
            <a:ext cx="3431540" cy="35667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19380" indent="297180">
              <a:lnSpc>
                <a:spcPct val="96200"/>
              </a:lnSpc>
              <a:spcBef>
                <a:spcPts val="195"/>
              </a:spcBef>
            </a:pPr>
            <a:r>
              <a:rPr sz="1850" b="1" spc="-10" dirty="0">
                <a:latin typeface="Arial"/>
                <a:cs typeface="Arial"/>
              </a:rPr>
              <a:t>Prevent </a:t>
            </a:r>
            <a:r>
              <a:rPr sz="1850" b="1" spc="-5" dirty="0">
                <a:latin typeface="Arial"/>
                <a:cs typeface="Arial"/>
              </a:rPr>
              <a:t>immediate </a:t>
            </a:r>
            <a:r>
              <a:rPr sz="1850" b="1" dirty="0">
                <a:latin typeface="Arial"/>
                <a:cs typeface="Arial"/>
              </a:rPr>
              <a:t>contact  </a:t>
            </a:r>
            <a:r>
              <a:rPr sz="1850" b="1" spc="5" dirty="0">
                <a:latin typeface="Arial"/>
                <a:cs typeface="Arial"/>
              </a:rPr>
              <a:t>between </a:t>
            </a:r>
            <a:r>
              <a:rPr sz="1850" b="1" spc="-5" dirty="0">
                <a:latin typeface="Arial"/>
                <a:cs typeface="Arial"/>
              </a:rPr>
              <a:t>rolling </a:t>
            </a:r>
            <a:r>
              <a:rPr sz="1850" b="1" dirty="0">
                <a:latin typeface="Arial"/>
                <a:cs typeface="Arial"/>
              </a:rPr>
              <a:t>elements to  minimise friction and </a:t>
            </a:r>
            <a:r>
              <a:rPr sz="1850" b="1" spc="-5" dirty="0">
                <a:latin typeface="Arial"/>
                <a:cs typeface="Arial"/>
              </a:rPr>
              <a:t>heat  </a:t>
            </a:r>
            <a:r>
              <a:rPr sz="1850" b="1" dirty="0">
                <a:latin typeface="Arial"/>
                <a:cs typeface="Arial"/>
              </a:rPr>
              <a:t>generation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309245">
              <a:lnSpc>
                <a:spcPct val="100000"/>
              </a:lnSpc>
            </a:pPr>
            <a:r>
              <a:rPr sz="1850" b="1" spc="-5" dirty="0">
                <a:latin typeface="Arial"/>
                <a:cs typeface="Arial"/>
              </a:rPr>
              <a:t>Guide </a:t>
            </a:r>
            <a:r>
              <a:rPr sz="1850" b="1" spc="5" dirty="0">
                <a:latin typeface="Arial"/>
                <a:cs typeface="Arial"/>
              </a:rPr>
              <a:t>the </a:t>
            </a:r>
            <a:r>
              <a:rPr sz="1850" b="1" spc="-5" dirty="0">
                <a:latin typeface="Arial"/>
                <a:cs typeface="Arial"/>
              </a:rPr>
              <a:t>rolling</a:t>
            </a:r>
            <a:r>
              <a:rPr sz="1850" b="1" spc="-30" dirty="0">
                <a:latin typeface="Arial"/>
                <a:cs typeface="Arial"/>
              </a:rPr>
              <a:t> </a:t>
            </a:r>
            <a:r>
              <a:rPr sz="1850" b="1" dirty="0">
                <a:latin typeface="Arial"/>
                <a:cs typeface="Arial"/>
              </a:rPr>
              <a:t>elements</a:t>
            </a:r>
            <a:endParaRPr sz="1850">
              <a:latin typeface="Arial"/>
              <a:cs typeface="Arial"/>
            </a:endParaRPr>
          </a:p>
          <a:p>
            <a:pPr marL="309245" marR="81280">
              <a:lnSpc>
                <a:spcPct val="192300"/>
              </a:lnSpc>
              <a:spcBef>
                <a:spcPts val="20"/>
              </a:spcBef>
            </a:pPr>
            <a:r>
              <a:rPr sz="1850" b="1" spc="-10" dirty="0">
                <a:latin typeface="Arial"/>
                <a:cs typeface="Arial"/>
              </a:rPr>
              <a:t>Provide </a:t>
            </a:r>
            <a:r>
              <a:rPr sz="1850" b="1" spc="-5" dirty="0">
                <a:latin typeface="Arial"/>
                <a:cs typeface="Arial"/>
              </a:rPr>
              <a:t>space for </a:t>
            </a:r>
            <a:r>
              <a:rPr sz="1850" b="1" dirty="0">
                <a:latin typeface="Arial"/>
                <a:cs typeface="Arial"/>
              </a:rPr>
              <a:t>lubricant  </a:t>
            </a:r>
            <a:r>
              <a:rPr sz="1850" b="1" spc="-10" dirty="0">
                <a:latin typeface="Arial"/>
                <a:cs typeface="Arial"/>
              </a:rPr>
              <a:t>Serve </a:t>
            </a:r>
            <a:r>
              <a:rPr sz="1850" b="1" spc="-5" dirty="0">
                <a:latin typeface="Arial"/>
                <a:cs typeface="Arial"/>
              </a:rPr>
              <a:t>to </a:t>
            </a:r>
            <a:r>
              <a:rPr sz="1850" b="1" dirty="0">
                <a:latin typeface="Arial"/>
                <a:cs typeface="Arial"/>
              </a:rPr>
              <a:t>retain the</a:t>
            </a:r>
            <a:r>
              <a:rPr sz="1850" b="1" spc="-10" dirty="0">
                <a:latin typeface="Arial"/>
                <a:cs typeface="Arial"/>
              </a:rPr>
              <a:t> </a:t>
            </a:r>
            <a:r>
              <a:rPr sz="1850" b="1" spc="-5" dirty="0">
                <a:latin typeface="Arial"/>
                <a:cs typeface="Arial"/>
              </a:rPr>
              <a:t>rolling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96200"/>
              </a:lnSpc>
              <a:spcBef>
                <a:spcPts val="5"/>
              </a:spcBef>
            </a:pPr>
            <a:r>
              <a:rPr sz="1850" b="1" dirty="0">
                <a:latin typeface="Arial"/>
                <a:cs typeface="Arial"/>
              </a:rPr>
              <a:t>elements </a:t>
            </a:r>
            <a:r>
              <a:rPr sz="1850" b="1" spc="10" dirty="0">
                <a:latin typeface="Arial"/>
                <a:cs typeface="Arial"/>
              </a:rPr>
              <a:t>when </a:t>
            </a:r>
            <a:r>
              <a:rPr sz="1850" b="1" dirty="0">
                <a:latin typeface="Arial"/>
                <a:cs typeface="Arial"/>
              </a:rPr>
              <a:t>bearings </a:t>
            </a:r>
            <a:r>
              <a:rPr sz="1850" b="1" spc="-5" dirty="0">
                <a:latin typeface="Arial"/>
                <a:cs typeface="Arial"/>
              </a:rPr>
              <a:t>of  </a:t>
            </a:r>
            <a:r>
              <a:rPr sz="1850" b="1" dirty="0">
                <a:latin typeface="Arial"/>
                <a:cs typeface="Arial"/>
              </a:rPr>
              <a:t>separable design are</a:t>
            </a:r>
            <a:r>
              <a:rPr sz="1850" b="1" spc="-75" dirty="0">
                <a:latin typeface="Arial"/>
                <a:cs typeface="Arial"/>
              </a:rPr>
              <a:t> </a:t>
            </a:r>
            <a:r>
              <a:rPr sz="1850" b="1" dirty="0">
                <a:latin typeface="Arial"/>
                <a:cs typeface="Arial"/>
              </a:rPr>
              <a:t>mounted  or</a:t>
            </a:r>
            <a:r>
              <a:rPr sz="1850" b="1" spc="-10" dirty="0">
                <a:latin typeface="Arial"/>
                <a:cs typeface="Arial"/>
              </a:rPr>
              <a:t> </a:t>
            </a:r>
            <a:r>
              <a:rPr sz="1850" b="1" dirty="0">
                <a:latin typeface="Arial"/>
                <a:cs typeface="Arial"/>
              </a:rPr>
              <a:t>dismounted</a:t>
            </a:r>
            <a:endParaRPr sz="185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086859" y="1546860"/>
            <a:ext cx="232409" cy="2324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86859" y="2964179"/>
            <a:ext cx="232409" cy="2324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86859" y="3500120"/>
            <a:ext cx="232409" cy="23240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86859" y="4065270"/>
            <a:ext cx="232409" cy="2324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7539" y="0"/>
            <a:ext cx="4263390" cy="6574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9144000" cy="6574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12770" y="369570"/>
            <a:ext cx="2921000" cy="58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50" b="1" spc="105" dirty="0">
                <a:solidFill>
                  <a:srgbClr val="000000"/>
                </a:solidFill>
                <a:latin typeface="Times New Roman"/>
                <a:cs typeface="Times New Roman"/>
              </a:rPr>
              <a:t>Cage</a:t>
            </a:r>
            <a:r>
              <a:rPr sz="365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50" b="1" spc="85" dirty="0">
                <a:solidFill>
                  <a:srgbClr val="000000"/>
                </a:solidFill>
                <a:latin typeface="Times New Roman"/>
                <a:cs typeface="Times New Roman"/>
              </a:rPr>
              <a:t>variants</a:t>
            </a:r>
            <a:endParaRPr sz="3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4350" y="1054100"/>
            <a:ext cx="2298700" cy="271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4709" y="1051560"/>
            <a:ext cx="2332990" cy="2720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11900" y="1050289"/>
            <a:ext cx="2282190" cy="27038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67359" y="3859529"/>
            <a:ext cx="2661920" cy="20072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560"/>
              </a:lnSpc>
              <a:spcBef>
                <a:spcPts val="120"/>
              </a:spcBef>
            </a:pPr>
            <a:r>
              <a:rPr sz="1600" b="1" spc="55" dirty="0">
                <a:latin typeface="Arial"/>
                <a:cs typeface="Arial"/>
              </a:rPr>
              <a:t>Polyamide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cage</a:t>
            </a:r>
            <a:endParaRPr sz="1600">
              <a:latin typeface="Arial"/>
              <a:cs typeface="Arial"/>
            </a:endParaRPr>
          </a:p>
          <a:p>
            <a:pPr marL="38100">
              <a:lnSpc>
                <a:spcPts val="2055"/>
              </a:lnSpc>
            </a:pPr>
            <a:r>
              <a:rPr sz="3600" b="1" spc="157" baseline="-5787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3600" b="1" spc="75" baseline="-57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lightweight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950"/>
              </a:lnSpc>
            </a:pPr>
            <a:r>
              <a:rPr sz="3600" b="1" spc="157" baseline="-5787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400" b="1" spc="45" dirty="0">
                <a:latin typeface="Arial"/>
                <a:cs typeface="Arial"/>
              </a:rPr>
              <a:t>high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35" dirty="0">
                <a:latin typeface="Arial"/>
                <a:cs typeface="Arial"/>
              </a:rPr>
              <a:t>elasticity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1950"/>
              </a:lnSpc>
            </a:pPr>
            <a:r>
              <a:rPr sz="3600" b="1" spc="157" baseline="-5787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400" b="1" spc="55" dirty="0">
                <a:latin typeface="Arial"/>
                <a:cs typeface="Arial"/>
              </a:rPr>
              <a:t>good </a:t>
            </a:r>
            <a:r>
              <a:rPr sz="1400" b="1" spc="40" dirty="0">
                <a:latin typeface="Arial"/>
                <a:cs typeface="Arial"/>
              </a:rPr>
              <a:t>sliding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2415"/>
              </a:lnSpc>
            </a:pPr>
            <a:r>
              <a:rPr sz="3600" b="1" spc="157" baseline="-5787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400" b="1" spc="55" dirty="0">
                <a:latin typeface="Arial"/>
                <a:cs typeface="Arial"/>
              </a:rPr>
              <a:t>good </a:t>
            </a:r>
            <a:r>
              <a:rPr sz="1400" b="1" spc="45" dirty="0">
                <a:latin typeface="Arial"/>
                <a:cs typeface="Arial"/>
              </a:rPr>
              <a:t>marginal</a:t>
            </a:r>
            <a:r>
              <a:rPr sz="1400" b="1" spc="-135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lubrication</a:t>
            </a:r>
            <a:endParaRPr sz="1400">
              <a:latin typeface="Arial"/>
              <a:cs typeface="Arial"/>
            </a:endParaRPr>
          </a:p>
          <a:p>
            <a:pPr marR="1081405" algn="ctr">
              <a:lnSpc>
                <a:spcPts val="1315"/>
              </a:lnSpc>
              <a:spcBef>
                <a:spcPts val="70"/>
              </a:spcBef>
            </a:pPr>
            <a:r>
              <a:rPr sz="1400" b="1" spc="40" dirty="0">
                <a:latin typeface="Arial"/>
                <a:cs typeface="Arial"/>
              </a:rPr>
              <a:t>properties</a:t>
            </a:r>
            <a:endParaRPr sz="1400">
              <a:latin typeface="Arial"/>
              <a:cs typeface="Arial"/>
            </a:endParaRPr>
          </a:p>
          <a:p>
            <a:pPr marL="38100">
              <a:lnSpc>
                <a:spcPts val="2515"/>
              </a:lnSpc>
              <a:tabLst>
                <a:tab pos="321945" algn="l"/>
              </a:tabLst>
            </a:pPr>
            <a:r>
              <a:rPr sz="3600" b="1" spc="89" baseline="-5787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1400" b="1" spc="45" dirty="0">
                <a:latin typeface="Arial"/>
                <a:cs typeface="Arial"/>
              </a:rPr>
              <a:t>operating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temperature</a:t>
            </a:r>
            <a:endParaRPr sz="1400">
              <a:latin typeface="Arial"/>
              <a:cs typeface="Arial"/>
            </a:endParaRPr>
          </a:p>
          <a:p>
            <a:pPr marR="927735" algn="ctr">
              <a:lnSpc>
                <a:spcPct val="100000"/>
              </a:lnSpc>
              <a:spcBef>
                <a:spcPts val="70"/>
              </a:spcBef>
            </a:pPr>
            <a:r>
              <a:rPr sz="1400" b="1" spc="35" dirty="0">
                <a:latin typeface="Arial"/>
                <a:cs typeface="Arial"/>
              </a:rPr>
              <a:t>limit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+120°C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90900" y="3859529"/>
            <a:ext cx="2629535" cy="225488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560"/>
              </a:lnSpc>
              <a:spcBef>
                <a:spcPts val="120"/>
              </a:spcBef>
            </a:pPr>
            <a:r>
              <a:rPr sz="1600" b="1" spc="65" dirty="0">
                <a:latin typeface="Arial"/>
                <a:cs typeface="Arial"/>
              </a:rPr>
              <a:t>Window-type </a:t>
            </a:r>
            <a:r>
              <a:rPr sz="1600" b="1" spc="50" dirty="0">
                <a:latin typeface="Arial"/>
                <a:cs typeface="Arial"/>
              </a:rPr>
              <a:t>steel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cage</a:t>
            </a:r>
            <a:endParaRPr sz="1600">
              <a:latin typeface="Arial"/>
              <a:cs typeface="Arial"/>
            </a:endParaRPr>
          </a:p>
          <a:p>
            <a:pPr marL="33655">
              <a:lnSpc>
                <a:spcPts val="2055"/>
              </a:lnSpc>
            </a:pPr>
            <a:r>
              <a:rPr sz="3600" b="1" spc="157" baseline="-5787" dirty="0">
                <a:solidFill>
                  <a:srgbClr val="0000FF"/>
                </a:solidFill>
                <a:latin typeface="Arial"/>
                <a:cs typeface="Arial"/>
              </a:rPr>
              <a:t>+</a:t>
            </a:r>
            <a:r>
              <a:rPr sz="3600" b="1" spc="120" baseline="-5787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lightweight</a:t>
            </a:r>
            <a:endParaRPr sz="1400">
              <a:latin typeface="Arial"/>
              <a:cs typeface="Arial"/>
            </a:endParaRPr>
          </a:p>
          <a:p>
            <a:pPr marL="33655">
              <a:lnSpc>
                <a:spcPts val="1950"/>
              </a:lnSpc>
            </a:pPr>
            <a:r>
              <a:rPr sz="3600" b="1" spc="157" baseline="-4629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400" b="1" spc="50" dirty="0">
                <a:latin typeface="Arial"/>
                <a:cs typeface="Arial"/>
              </a:rPr>
              <a:t>high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strength</a:t>
            </a:r>
            <a:endParaRPr sz="1400">
              <a:latin typeface="Arial"/>
              <a:cs typeface="Arial"/>
            </a:endParaRPr>
          </a:p>
          <a:p>
            <a:pPr marL="33655">
              <a:lnSpc>
                <a:spcPts val="2415"/>
              </a:lnSpc>
            </a:pPr>
            <a:r>
              <a:rPr sz="3600" b="1" spc="157" baseline="-4629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400" b="1" spc="60" dirty="0">
                <a:latin typeface="Arial"/>
                <a:cs typeface="Arial"/>
              </a:rPr>
              <a:t>no </a:t>
            </a:r>
            <a:r>
              <a:rPr sz="1400" b="1" spc="40" dirty="0">
                <a:latin typeface="Arial"/>
                <a:cs typeface="Arial"/>
              </a:rPr>
              <a:t>operating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temperature</a:t>
            </a:r>
            <a:endParaRPr sz="1400">
              <a:latin typeface="Arial"/>
              <a:cs typeface="Arial"/>
            </a:endParaRPr>
          </a:p>
          <a:p>
            <a:pPr marL="321945">
              <a:lnSpc>
                <a:spcPts val="1315"/>
              </a:lnSpc>
              <a:spcBef>
                <a:spcPts val="70"/>
              </a:spcBef>
            </a:pPr>
            <a:r>
              <a:rPr sz="1400" b="1" spc="35" dirty="0">
                <a:latin typeface="Arial"/>
                <a:cs typeface="Arial"/>
              </a:rPr>
              <a:t>limit</a:t>
            </a:r>
            <a:endParaRPr sz="1400">
              <a:latin typeface="Arial"/>
              <a:cs typeface="Arial"/>
            </a:endParaRPr>
          </a:p>
          <a:p>
            <a:pPr marL="33655">
              <a:lnSpc>
                <a:spcPts val="2515"/>
              </a:lnSpc>
            </a:pPr>
            <a:r>
              <a:rPr sz="3600" b="1" spc="157" baseline="-4629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400" b="1" spc="50" dirty="0">
                <a:latin typeface="Arial"/>
                <a:cs typeface="Arial"/>
              </a:rPr>
              <a:t>high </a:t>
            </a:r>
            <a:r>
              <a:rPr sz="1400" b="1" spc="40" dirty="0">
                <a:latin typeface="Arial"/>
                <a:cs typeface="Arial"/>
              </a:rPr>
              <a:t>vibration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321945">
              <a:lnSpc>
                <a:spcPts val="1315"/>
              </a:lnSpc>
              <a:spcBef>
                <a:spcPts val="70"/>
              </a:spcBef>
            </a:pPr>
            <a:r>
              <a:rPr sz="1400" b="1" spc="40" dirty="0">
                <a:latin typeface="Arial"/>
                <a:cs typeface="Arial"/>
              </a:rPr>
              <a:t>acceleration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resistance</a:t>
            </a:r>
            <a:endParaRPr sz="1400">
              <a:latin typeface="Arial"/>
              <a:cs typeface="Arial"/>
            </a:endParaRPr>
          </a:p>
          <a:p>
            <a:pPr marL="33655">
              <a:lnSpc>
                <a:spcPts val="2515"/>
              </a:lnSpc>
              <a:tabLst>
                <a:tab pos="321945" algn="l"/>
              </a:tabLst>
            </a:pPr>
            <a:r>
              <a:rPr sz="3600" b="1" spc="89" baseline="-4629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1400" b="1" spc="35" dirty="0">
                <a:latin typeface="Arial"/>
                <a:cs typeface="Arial"/>
              </a:rPr>
              <a:t>sensitive </a:t>
            </a:r>
            <a:r>
              <a:rPr sz="1400" b="1" spc="45" dirty="0">
                <a:latin typeface="Arial"/>
                <a:cs typeface="Arial"/>
              </a:rPr>
              <a:t>to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poor</a:t>
            </a:r>
            <a:endParaRPr sz="1400">
              <a:latin typeface="Arial"/>
              <a:cs typeface="Arial"/>
            </a:endParaRPr>
          </a:p>
          <a:p>
            <a:pPr marL="321945">
              <a:lnSpc>
                <a:spcPct val="100000"/>
              </a:lnSpc>
              <a:spcBef>
                <a:spcPts val="70"/>
              </a:spcBef>
            </a:pPr>
            <a:r>
              <a:rPr sz="1400" b="1" spc="40" dirty="0">
                <a:latin typeface="Arial"/>
                <a:cs typeface="Arial"/>
              </a:rPr>
              <a:t>lubrication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83959" y="3859529"/>
            <a:ext cx="2707005" cy="2033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560"/>
              </a:lnSpc>
              <a:spcBef>
                <a:spcPts val="120"/>
              </a:spcBef>
            </a:pPr>
            <a:r>
              <a:rPr sz="1600" b="1" spc="65" dirty="0">
                <a:latin typeface="Arial"/>
                <a:cs typeface="Arial"/>
              </a:rPr>
              <a:t>Window-type </a:t>
            </a:r>
            <a:r>
              <a:rPr sz="1600" b="1" spc="55" dirty="0">
                <a:latin typeface="Arial"/>
                <a:cs typeface="Arial"/>
              </a:rPr>
              <a:t>brass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60" dirty="0">
                <a:latin typeface="Arial"/>
                <a:cs typeface="Arial"/>
              </a:rPr>
              <a:t>cage</a:t>
            </a:r>
            <a:endParaRPr sz="1600">
              <a:latin typeface="Arial"/>
              <a:cs typeface="Arial"/>
            </a:endParaRPr>
          </a:p>
          <a:p>
            <a:pPr marL="32384">
              <a:lnSpc>
                <a:spcPts val="2055"/>
              </a:lnSpc>
            </a:pPr>
            <a:r>
              <a:rPr sz="3600" b="1" spc="157" baseline="-5787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400" b="1" spc="35" dirty="0">
                <a:latin typeface="Arial"/>
                <a:cs typeface="Arial"/>
              </a:rPr>
              <a:t>very </a:t>
            </a:r>
            <a:r>
              <a:rPr sz="1400" b="1" spc="45" dirty="0">
                <a:latin typeface="Arial"/>
                <a:cs typeface="Arial"/>
              </a:rPr>
              <a:t>high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strength</a:t>
            </a:r>
            <a:endParaRPr sz="1400">
              <a:latin typeface="Arial"/>
              <a:cs typeface="Arial"/>
            </a:endParaRPr>
          </a:p>
          <a:p>
            <a:pPr marL="32384">
              <a:lnSpc>
                <a:spcPts val="2415"/>
              </a:lnSpc>
            </a:pPr>
            <a:r>
              <a:rPr sz="3600" b="1" spc="157" baseline="-4629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400" b="1" spc="35" dirty="0">
                <a:latin typeface="Arial"/>
                <a:cs typeface="Arial"/>
              </a:rPr>
              <a:t>very </a:t>
            </a:r>
            <a:r>
              <a:rPr sz="1400" b="1" spc="45" dirty="0">
                <a:latin typeface="Arial"/>
                <a:cs typeface="Arial"/>
              </a:rPr>
              <a:t>high </a:t>
            </a:r>
            <a:r>
              <a:rPr sz="1400" b="1" spc="35" dirty="0">
                <a:latin typeface="Arial"/>
                <a:cs typeface="Arial"/>
              </a:rPr>
              <a:t>vibration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50" dirty="0">
                <a:latin typeface="Arial"/>
                <a:cs typeface="Arial"/>
              </a:rPr>
              <a:t>and</a:t>
            </a:r>
            <a:endParaRPr sz="1400">
              <a:latin typeface="Arial"/>
              <a:cs typeface="Arial"/>
            </a:endParaRPr>
          </a:p>
          <a:p>
            <a:pPr marL="322580">
              <a:lnSpc>
                <a:spcPts val="1315"/>
              </a:lnSpc>
              <a:spcBef>
                <a:spcPts val="70"/>
              </a:spcBef>
            </a:pPr>
            <a:r>
              <a:rPr sz="1400" b="1" spc="40" dirty="0">
                <a:latin typeface="Arial"/>
                <a:cs typeface="Arial"/>
              </a:rPr>
              <a:t>acceleration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resistance</a:t>
            </a:r>
            <a:endParaRPr sz="1400">
              <a:latin typeface="Arial"/>
              <a:cs typeface="Arial"/>
            </a:endParaRPr>
          </a:p>
          <a:p>
            <a:pPr marL="32384">
              <a:lnSpc>
                <a:spcPts val="2515"/>
              </a:lnSpc>
            </a:pPr>
            <a:r>
              <a:rPr sz="3600" b="1" spc="157" baseline="-4629" dirty="0">
                <a:solidFill>
                  <a:srgbClr val="0000FF"/>
                </a:solidFill>
                <a:latin typeface="Arial"/>
                <a:cs typeface="Arial"/>
              </a:rPr>
              <a:t>+ </a:t>
            </a:r>
            <a:r>
              <a:rPr sz="1400" b="1" spc="40" dirty="0">
                <a:latin typeface="Arial"/>
                <a:cs typeface="Arial"/>
              </a:rPr>
              <a:t>suitable for very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45" dirty="0">
                <a:latin typeface="Arial"/>
                <a:cs typeface="Arial"/>
              </a:rPr>
              <a:t>high</a:t>
            </a:r>
            <a:endParaRPr sz="1400">
              <a:latin typeface="Arial"/>
              <a:cs typeface="Arial"/>
            </a:endParaRPr>
          </a:p>
          <a:p>
            <a:pPr marL="322580">
              <a:lnSpc>
                <a:spcPct val="100000"/>
              </a:lnSpc>
              <a:spcBef>
                <a:spcPts val="70"/>
              </a:spcBef>
            </a:pPr>
            <a:r>
              <a:rPr sz="1400" b="1" spc="45" dirty="0">
                <a:latin typeface="Arial"/>
                <a:cs typeface="Arial"/>
              </a:rPr>
              <a:t>speeds </a:t>
            </a:r>
            <a:r>
              <a:rPr sz="1400" b="1" spc="40" dirty="0">
                <a:latin typeface="Arial"/>
                <a:cs typeface="Arial"/>
              </a:rPr>
              <a:t>in </a:t>
            </a:r>
            <a:r>
              <a:rPr sz="1400" b="1" spc="45" dirty="0">
                <a:latin typeface="Arial"/>
                <a:cs typeface="Arial"/>
              </a:rPr>
              <a:t>connection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55" dirty="0">
                <a:latin typeface="Arial"/>
                <a:cs typeface="Arial"/>
              </a:rPr>
              <a:t>with</a:t>
            </a:r>
            <a:endParaRPr sz="1400">
              <a:latin typeface="Arial"/>
              <a:cs typeface="Arial"/>
            </a:endParaRPr>
          </a:p>
          <a:p>
            <a:pPr marL="322580">
              <a:lnSpc>
                <a:spcPts val="1315"/>
              </a:lnSpc>
              <a:spcBef>
                <a:spcPts val="270"/>
              </a:spcBef>
            </a:pPr>
            <a:r>
              <a:rPr sz="1400" b="1" spc="35" dirty="0">
                <a:latin typeface="Arial"/>
                <a:cs typeface="Arial"/>
              </a:rPr>
              <a:t>circulating </a:t>
            </a:r>
            <a:r>
              <a:rPr sz="1400" b="1" spc="30" dirty="0">
                <a:latin typeface="Arial"/>
                <a:cs typeface="Arial"/>
              </a:rPr>
              <a:t>oil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lubrication</a:t>
            </a:r>
            <a:endParaRPr sz="1400">
              <a:latin typeface="Arial"/>
              <a:cs typeface="Arial"/>
            </a:endParaRPr>
          </a:p>
          <a:p>
            <a:pPr marL="32384">
              <a:lnSpc>
                <a:spcPts val="2515"/>
              </a:lnSpc>
              <a:tabLst>
                <a:tab pos="321945" algn="l"/>
              </a:tabLst>
            </a:pPr>
            <a:r>
              <a:rPr sz="3600" b="1" spc="89" baseline="-4629" dirty="0">
                <a:solidFill>
                  <a:srgbClr val="FF0000"/>
                </a:solidFill>
                <a:latin typeface="Arial"/>
                <a:cs typeface="Arial"/>
              </a:rPr>
              <a:t>-	</a:t>
            </a:r>
            <a:r>
              <a:rPr sz="1400" b="1" spc="35" dirty="0">
                <a:latin typeface="Arial"/>
                <a:cs typeface="Arial"/>
              </a:rPr>
              <a:t>relatively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40" dirty="0">
                <a:latin typeface="Arial"/>
                <a:cs typeface="Arial"/>
              </a:rPr>
              <a:t>expensive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27150" y="0"/>
            <a:ext cx="6447790" cy="6590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620" y="363219"/>
            <a:ext cx="3391535" cy="561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Bearing</a:t>
            </a:r>
            <a:r>
              <a:rPr sz="3500" b="1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5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clearance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1614" y="1511300"/>
            <a:ext cx="4410709" cy="41643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20180" y="1517650"/>
            <a:ext cx="2540" cy="3332479"/>
          </a:xfrm>
          <a:custGeom>
            <a:avLst/>
            <a:gdLst/>
            <a:ahLst/>
            <a:cxnLst/>
            <a:rect l="l" t="t" r="r" b="b"/>
            <a:pathLst>
              <a:path w="2540" h="3332479">
                <a:moveTo>
                  <a:pt x="0" y="3332479"/>
                </a:moveTo>
                <a:lnTo>
                  <a:pt x="2540" y="0"/>
                </a:lnTo>
              </a:path>
            </a:pathLst>
          </a:custGeom>
          <a:ln w="889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9679" y="1535430"/>
            <a:ext cx="107950" cy="93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2880" y="1539239"/>
            <a:ext cx="299720" cy="93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9420" y="2213610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73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56679" y="2219960"/>
            <a:ext cx="0" cy="504190"/>
          </a:xfrm>
          <a:custGeom>
            <a:avLst/>
            <a:gdLst/>
            <a:ahLst/>
            <a:cxnLst/>
            <a:rect l="l" t="t" r="r" b="b"/>
            <a:pathLst>
              <a:path h="504189">
                <a:moveTo>
                  <a:pt x="0" y="0"/>
                </a:moveTo>
                <a:lnTo>
                  <a:pt x="0" y="50418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0540" y="4408170"/>
            <a:ext cx="0" cy="467359"/>
          </a:xfrm>
          <a:custGeom>
            <a:avLst/>
            <a:gdLst/>
            <a:ahLst/>
            <a:cxnLst/>
            <a:rect l="l" t="t" r="r" b="b"/>
            <a:pathLst>
              <a:path h="467360">
                <a:moveTo>
                  <a:pt x="0" y="46735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15100" y="3681729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11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1139" y="2188210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73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04590" y="2195829"/>
            <a:ext cx="0" cy="596900"/>
          </a:xfrm>
          <a:custGeom>
            <a:avLst/>
            <a:gdLst/>
            <a:ahLst/>
            <a:cxnLst/>
            <a:rect l="l" t="t" r="r" b="b"/>
            <a:pathLst>
              <a:path h="596900">
                <a:moveTo>
                  <a:pt x="0" y="0"/>
                </a:moveTo>
                <a:lnTo>
                  <a:pt x="0" y="59690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99509" y="4342129"/>
            <a:ext cx="0" cy="600710"/>
          </a:xfrm>
          <a:custGeom>
            <a:avLst/>
            <a:gdLst/>
            <a:ahLst/>
            <a:cxnLst/>
            <a:rect l="l" t="t" r="r" b="b"/>
            <a:pathLst>
              <a:path h="600710">
                <a:moveTo>
                  <a:pt x="0" y="0"/>
                </a:moveTo>
                <a:lnTo>
                  <a:pt x="0" y="60071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8600" y="4345940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214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89450" y="2687320"/>
            <a:ext cx="190500" cy="1633220"/>
          </a:xfrm>
          <a:custGeom>
            <a:avLst/>
            <a:gdLst/>
            <a:ahLst/>
            <a:cxnLst/>
            <a:rect l="l" t="t" r="r" b="b"/>
            <a:pathLst>
              <a:path w="190500" h="1633220">
                <a:moveTo>
                  <a:pt x="0" y="0"/>
                </a:moveTo>
                <a:lnTo>
                  <a:pt x="190500" y="0"/>
                </a:lnTo>
                <a:lnTo>
                  <a:pt x="190500" y="1633219"/>
                </a:lnTo>
                <a:lnTo>
                  <a:pt x="0" y="163321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747010" y="1330959"/>
            <a:ext cx="1038225" cy="55308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176530">
              <a:lnSpc>
                <a:spcPts val="2039"/>
              </a:lnSpc>
              <a:spcBef>
                <a:spcPts val="225"/>
              </a:spcBef>
            </a:pPr>
            <a:r>
              <a:rPr sz="1750" b="1" spc="-20" dirty="0">
                <a:latin typeface="Arial"/>
                <a:cs typeface="Arial"/>
              </a:rPr>
              <a:t>Radial  </a:t>
            </a:r>
            <a:r>
              <a:rPr sz="1750" b="1" spc="-15" dirty="0">
                <a:latin typeface="Arial"/>
                <a:cs typeface="Arial"/>
              </a:rPr>
              <a:t>cle</a:t>
            </a:r>
            <a:r>
              <a:rPr sz="1750" b="1" spc="-20" dirty="0">
                <a:latin typeface="Arial"/>
                <a:cs typeface="Arial"/>
              </a:rPr>
              <a:t>arance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4320" y="1330959"/>
            <a:ext cx="1094740" cy="553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7795">
              <a:lnSpc>
                <a:spcPts val="2070"/>
              </a:lnSpc>
              <a:spcBef>
                <a:spcPts val="110"/>
              </a:spcBef>
              <a:tabLst>
                <a:tab pos="1081405" algn="l"/>
              </a:tabLst>
            </a:pPr>
            <a:r>
              <a:rPr sz="1750" b="1" spc="-30" dirty="0">
                <a:latin typeface="Arial"/>
                <a:cs typeface="Arial"/>
              </a:rPr>
              <a:t>Axial</a:t>
            </a:r>
            <a:r>
              <a:rPr sz="1750" b="1" spc="-10" dirty="0">
                <a:latin typeface="Arial"/>
                <a:cs typeface="Arial"/>
              </a:rPr>
              <a:t> </a:t>
            </a:r>
            <a:r>
              <a:rPr sz="1750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5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	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ts val="2070"/>
              </a:lnSpc>
            </a:pPr>
            <a:r>
              <a:rPr sz="1750" b="1" spc="-20" dirty="0">
                <a:latin typeface="Arial"/>
                <a:cs typeface="Arial"/>
              </a:rPr>
              <a:t>clearance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8159" y="0"/>
            <a:ext cx="8092440" cy="658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96309" y="316229"/>
            <a:ext cx="2146300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70" dirty="0">
                <a:solidFill>
                  <a:srgbClr val="000000"/>
                </a:solidFill>
                <a:latin typeface="Times New Roman"/>
                <a:cs typeface="Times New Roman"/>
              </a:rPr>
              <a:t>Clearance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40100" y="1770379"/>
            <a:ext cx="2552700" cy="2303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4750" y="1753870"/>
            <a:ext cx="2657475" cy="2316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630" y="1846579"/>
            <a:ext cx="2287270" cy="20662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11894" y="2185670"/>
            <a:ext cx="0" cy="270510"/>
          </a:xfrm>
          <a:custGeom>
            <a:avLst/>
            <a:gdLst/>
            <a:ahLst/>
            <a:cxnLst/>
            <a:rect l="l" t="t" r="r" b="b"/>
            <a:pathLst>
              <a:path h="270510">
                <a:moveTo>
                  <a:pt x="0" y="0"/>
                </a:moveTo>
                <a:lnTo>
                  <a:pt x="0" y="270509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56650" y="2156460"/>
            <a:ext cx="111759" cy="91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0369" y="2954020"/>
            <a:ext cx="2430780" cy="0"/>
          </a:xfrm>
          <a:custGeom>
            <a:avLst/>
            <a:gdLst/>
            <a:ahLst/>
            <a:cxnLst/>
            <a:rect l="l" t="t" r="r" b="b"/>
            <a:pathLst>
              <a:path w="2430780">
                <a:moveTo>
                  <a:pt x="243078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82950" y="2947670"/>
            <a:ext cx="2433320" cy="0"/>
          </a:xfrm>
          <a:custGeom>
            <a:avLst/>
            <a:gdLst/>
            <a:ahLst/>
            <a:cxnLst/>
            <a:rect l="l" t="t" r="r" b="b"/>
            <a:pathLst>
              <a:path w="2433320">
                <a:moveTo>
                  <a:pt x="24333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9089" y="1863089"/>
            <a:ext cx="0" cy="2211070"/>
          </a:xfrm>
          <a:custGeom>
            <a:avLst/>
            <a:gdLst/>
            <a:ahLst/>
            <a:cxnLst/>
            <a:rect l="l" t="t" r="r" b="b"/>
            <a:pathLst>
              <a:path h="2211070">
                <a:moveTo>
                  <a:pt x="0" y="0"/>
                </a:moveTo>
                <a:lnTo>
                  <a:pt x="0" y="2211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97070" y="1774189"/>
            <a:ext cx="0" cy="2211070"/>
          </a:xfrm>
          <a:custGeom>
            <a:avLst/>
            <a:gdLst/>
            <a:ahLst/>
            <a:cxnLst/>
            <a:rect l="l" t="t" r="r" b="b"/>
            <a:pathLst>
              <a:path h="2211070">
                <a:moveTo>
                  <a:pt x="0" y="0"/>
                </a:moveTo>
                <a:lnTo>
                  <a:pt x="0" y="2211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18179" y="2887979"/>
            <a:ext cx="267969" cy="1168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23229" y="2885439"/>
            <a:ext cx="236220" cy="1168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4840" y="1734820"/>
            <a:ext cx="121920" cy="2324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37379" y="3911600"/>
            <a:ext cx="121920" cy="25781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37379" y="3177539"/>
            <a:ext cx="121920" cy="1587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65979" y="3100070"/>
            <a:ext cx="121920" cy="11302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37100" y="2884170"/>
            <a:ext cx="154939" cy="1168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26229" y="2885439"/>
            <a:ext cx="134620" cy="1168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31640" y="2711450"/>
            <a:ext cx="104139" cy="990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7379" y="2588260"/>
            <a:ext cx="121920" cy="1371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31640" y="3112770"/>
            <a:ext cx="110489" cy="1193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46929" y="2677160"/>
            <a:ext cx="102870" cy="1117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70700" y="2416810"/>
            <a:ext cx="1101089" cy="10566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18069" y="1717039"/>
            <a:ext cx="0" cy="2354580"/>
          </a:xfrm>
          <a:custGeom>
            <a:avLst/>
            <a:gdLst/>
            <a:ahLst/>
            <a:cxnLst/>
            <a:rect l="l" t="t" r="r" b="b"/>
            <a:pathLst>
              <a:path h="2354579">
                <a:moveTo>
                  <a:pt x="0" y="0"/>
                </a:moveTo>
                <a:lnTo>
                  <a:pt x="0" y="23545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28079" y="2947670"/>
            <a:ext cx="2433320" cy="0"/>
          </a:xfrm>
          <a:custGeom>
            <a:avLst/>
            <a:gdLst/>
            <a:ahLst/>
            <a:cxnLst/>
            <a:rect l="l" t="t" r="r" b="b"/>
            <a:pathLst>
              <a:path w="2433320">
                <a:moveTo>
                  <a:pt x="243332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76580" y="1088389"/>
            <a:ext cx="2071370" cy="3092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b="1" spc="40" dirty="0">
                <a:latin typeface="Arial"/>
                <a:cs typeface="Arial"/>
              </a:rPr>
              <a:t>Normal</a:t>
            </a:r>
            <a:r>
              <a:rPr sz="1850" b="1" spc="-35" dirty="0">
                <a:latin typeface="Arial"/>
                <a:cs typeface="Arial"/>
              </a:rPr>
              <a:t> </a:t>
            </a:r>
            <a:r>
              <a:rPr sz="1850" b="1" spc="40" dirty="0">
                <a:latin typeface="Arial"/>
                <a:cs typeface="Arial"/>
              </a:rPr>
              <a:t>clearance</a:t>
            </a:r>
            <a:endParaRPr sz="18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026150" y="1088389"/>
            <a:ext cx="2793365" cy="58102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 indent="209550">
              <a:lnSpc>
                <a:spcPts val="2140"/>
              </a:lnSpc>
              <a:spcBef>
                <a:spcPts val="245"/>
              </a:spcBef>
            </a:pPr>
            <a:r>
              <a:rPr sz="1850" b="1" spc="40" dirty="0">
                <a:latin typeface="Arial"/>
                <a:cs typeface="Arial"/>
              </a:rPr>
              <a:t>Increased clearance  </a:t>
            </a:r>
            <a:r>
              <a:rPr sz="1850" b="1" spc="45" dirty="0">
                <a:latin typeface="Arial"/>
                <a:cs typeface="Arial"/>
              </a:rPr>
              <a:t>because </a:t>
            </a:r>
            <a:r>
              <a:rPr sz="1850" b="1" spc="35" dirty="0">
                <a:latin typeface="Arial"/>
                <a:cs typeface="Arial"/>
              </a:rPr>
              <a:t>of</a:t>
            </a:r>
            <a:r>
              <a:rPr sz="1850" b="1" spc="-80" dirty="0">
                <a:latin typeface="Arial"/>
                <a:cs typeface="Arial"/>
              </a:rPr>
              <a:t> </a:t>
            </a:r>
            <a:r>
              <a:rPr sz="1850" b="1" spc="40" dirty="0">
                <a:latin typeface="Arial"/>
                <a:cs typeface="Arial"/>
              </a:rPr>
              <a:t>temperature</a:t>
            </a:r>
            <a:endParaRPr sz="18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56609" y="1088389"/>
            <a:ext cx="2264410" cy="58102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41910" marR="5080" indent="-29209">
              <a:lnSpc>
                <a:spcPts val="2140"/>
              </a:lnSpc>
              <a:spcBef>
                <a:spcPts val="245"/>
              </a:spcBef>
            </a:pPr>
            <a:r>
              <a:rPr sz="1850" b="1" spc="45" dirty="0">
                <a:latin typeface="Arial"/>
                <a:cs typeface="Arial"/>
              </a:rPr>
              <a:t>Reduced</a:t>
            </a:r>
            <a:r>
              <a:rPr sz="1850" b="1" spc="-50" dirty="0">
                <a:latin typeface="Arial"/>
                <a:cs typeface="Arial"/>
              </a:rPr>
              <a:t> </a:t>
            </a:r>
            <a:r>
              <a:rPr sz="1850" b="1" spc="40" dirty="0">
                <a:latin typeface="Arial"/>
                <a:cs typeface="Arial"/>
              </a:rPr>
              <a:t>clearance  </a:t>
            </a:r>
            <a:r>
              <a:rPr sz="1850" b="1" spc="45" dirty="0">
                <a:latin typeface="Arial"/>
                <a:cs typeface="Arial"/>
              </a:rPr>
              <a:t>because </a:t>
            </a:r>
            <a:r>
              <a:rPr sz="1850" b="1" spc="35" dirty="0">
                <a:latin typeface="Arial"/>
                <a:cs typeface="Arial"/>
              </a:rPr>
              <a:t>of </a:t>
            </a:r>
            <a:r>
              <a:rPr sz="1850" b="1" spc="30" dirty="0">
                <a:latin typeface="Arial"/>
                <a:cs typeface="Arial"/>
              </a:rPr>
              <a:t>tight</a:t>
            </a:r>
            <a:r>
              <a:rPr sz="1850" b="1" spc="-80" dirty="0">
                <a:latin typeface="Arial"/>
                <a:cs typeface="Arial"/>
              </a:rPr>
              <a:t> </a:t>
            </a:r>
            <a:r>
              <a:rPr sz="1850" b="1" spc="20" dirty="0">
                <a:latin typeface="Arial"/>
                <a:cs typeface="Arial"/>
              </a:rPr>
              <a:t>fit</a:t>
            </a:r>
            <a:endParaRPr sz="18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48429" y="4278629"/>
            <a:ext cx="4789170" cy="851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175"/>
              </a:lnSpc>
              <a:spcBef>
                <a:spcPts val="110"/>
              </a:spcBef>
            </a:pPr>
            <a:r>
              <a:rPr sz="1850" b="1" spc="40" dirty="0">
                <a:latin typeface="Arial"/>
                <a:cs typeface="Arial"/>
              </a:rPr>
              <a:t>Example: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ts val="2140"/>
              </a:lnSpc>
              <a:spcBef>
                <a:spcPts val="90"/>
              </a:spcBef>
              <a:tabLst>
                <a:tab pos="1076325" algn="l"/>
              </a:tabLst>
            </a:pPr>
            <a:r>
              <a:rPr sz="1850" b="1" spc="40" dirty="0">
                <a:latin typeface="Arial"/>
                <a:cs typeface="Arial"/>
              </a:rPr>
              <a:t>6210/C3	</a:t>
            </a:r>
            <a:r>
              <a:rPr sz="1850" b="1" spc="50" dirty="0">
                <a:latin typeface="Arial"/>
                <a:cs typeface="Arial"/>
              </a:rPr>
              <a:t>= </a:t>
            </a:r>
            <a:r>
              <a:rPr sz="1850" b="1" spc="45" dirty="0">
                <a:latin typeface="Arial"/>
                <a:cs typeface="Arial"/>
              </a:rPr>
              <a:t>Deep </a:t>
            </a:r>
            <a:r>
              <a:rPr sz="1850" b="1" spc="35" dirty="0">
                <a:latin typeface="Arial"/>
                <a:cs typeface="Arial"/>
              </a:rPr>
              <a:t>groove </a:t>
            </a:r>
            <a:r>
              <a:rPr sz="1850" b="1" spc="30" dirty="0">
                <a:latin typeface="Arial"/>
                <a:cs typeface="Arial"/>
              </a:rPr>
              <a:t>ball </a:t>
            </a:r>
            <a:r>
              <a:rPr sz="1850" b="1" spc="35" dirty="0">
                <a:latin typeface="Arial"/>
                <a:cs typeface="Arial"/>
              </a:rPr>
              <a:t>bearing</a:t>
            </a:r>
            <a:r>
              <a:rPr sz="1850" b="1" spc="-85" dirty="0">
                <a:latin typeface="Arial"/>
                <a:cs typeface="Arial"/>
              </a:rPr>
              <a:t> </a:t>
            </a:r>
            <a:r>
              <a:rPr sz="1850" b="1" spc="45" dirty="0">
                <a:latin typeface="Arial"/>
                <a:cs typeface="Arial"/>
              </a:rPr>
              <a:t>with  </a:t>
            </a:r>
            <a:r>
              <a:rPr sz="1850" b="1" spc="40" dirty="0">
                <a:latin typeface="Arial"/>
                <a:cs typeface="Arial"/>
              </a:rPr>
              <a:t>clearance </a:t>
            </a:r>
            <a:r>
              <a:rPr sz="1850" b="1" spc="35" dirty="0">
                <a:latin typeface="Arial"/>
                <a:cs typeface="Arial"/>
              </a:rPr>
              <a:t>greater </a:t>
            </a:r>
            <a:r>
              <a:rPr sz="1850" b="1" spc="40" dirty="0">
                <a:latin typeface="Arial"/>
                <a:cs typeface="Arial"/>
              </a:rPr>
              <a:t>than</a:t>
            </a:r>
            <a:r>
              <a:rPr sz="1850" b="1" spc="-30" dirty="0">
                <a:latin typeface="Arial"/>
                <a:cs typeface="Arial"/>
              </a:rPr>
              <a:t> </a:t>
            </a:r>
            <a:r>
              <a:rPr sz="1850" b="1" spc="40" dirty="0">
                <a:latin typeface="Arial"/>
                <a:cs typeface="Arial"/>
              </a:rPr>
              <a:t>Normal</a:t>
            </a:r>
            <a:endParaRPr sz="18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48429" y="5363209"/>
            <a:ext cx="4152265" cy="58102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245"/>
              </a:spcBef>
            </a:pPr>
            <a:r>
              <a:rPr sz="1850" b="1" spc="55" dirty="0">
                <a:latin typeface="Arial"/>
                <a:cs typeface="Arial"/>
              </a:rPr>
              <a:t>CN </a:t>
            </a:r>
            <a:r>
              <a:rPr sz="1850" b="1" spc="45" dirty="0">
                <a:latin typeface="Arial"/>
                <a:cs typeface="Arial"/>
              </a:rPr>
              <a:t>does </a:t>
            </a:r>
            <a:r>
              <a:rPr sz="1850" b="1" spc="40" dirty="0">
                <a:latin typeface="Arial"/>
                <a:cs typeface="Arial"/>
              </a:rPr>
              <a:t>not </a:t>
            </a:r>
            <a:r>
              <a:rPr sz="1850" b="1" spc="35" dirty="0">
                <a:latin typeface="Arial"/>
                <a:cs typeface="Arial"/>
              </a:rPr>
              <a:t>normally </a:t>
            </a:r>
            <a:r>
              <a:rPr sz="1850" b="1" spc="40" dirty="0">
                <a:latin typeface="Arial"/>
                <a:cs typeface="Arial"/>
              </a:rPr>
              <a:t>appear </a:t>
            </a:r>
            <a:r>
              <a:rPr sz="1850" b="1" spc="35" dirty="0">
                <a:latin typeface="Arial"/>
                <a:cs typeface="Arial"/>
              </a:rPr>
              <a:t>in</a:t>
            </a:r>
            <a:r>
              <a:rPr sz="1850" b="1" spc="-160" dirty="0">
                <a:latin typeface="Arial"/>
                <a:cs typeface="Arial"/>
              </a:rPr>
              <a:t> </a:t>
            </a:r>
            <a:r>
              <a:rPr sz="1850" b="1" spc="40" dirty="0">
                <a:latin typeface="Arial"/>
                <a:cs typeface="Arial"/>
              </a:rPr>
              <a:t>the  bearing</a:t>
            </a:r>
            <a:r>
              <a:rPr sz="1850" b="1" spc="15" dirty="0">
                <a:latin typeface="Arial"/>
                <a:cs typeface="Arial"/>
              </a:rPr>
              <a:t> </a:t>
            </a:r>
            <a:r>
              <a:rPr sz="1850" b="1" spc="35" dirty="0">
                <a:latin typeface="Arial"/>
                <a:cs typeface="Arial"/>
              </a:rPr>
              <a:t>designation</a:t>
            </a:r>
            <a:endParaRPr sz="1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3989" y="4212590"/>
            <a:ext cx="3613150" cy="1750060"/>
          </a:xfrm>
          <a:prstGeom prst="rect">
            <a:avLst/>
          </a:prstGeom>
          <a:ln w="20320">
            <a:solidFill>
              <a:srgbClr val="00CD00"/>
            </a:solidFill>
          </a:ln>
        </p:spPr>
        <p:txBody>
          <a:bodyPr vert="horz" wrap="square" lIns="0" tIns="54610" rIns="0" bIns="0" rtlCol="0">
            <a:spAutoFit/>
          </a:bodyPr>
          <a:lstStyle/>
          <a:p>
            <a:pPr marL="113030">
              <a:lnSpc>
                <a:spcPts val="1889"/>
              </a:lnSpc>
              <a:spcBef>
                <a:spcPts val="430"/>
              </a:spcBef>
              <a:tabLst>
                <a:tab pos="946785" algn="l"/>
                <a:tab pos="3503295" algn="l"/>
              </a:tabLst>
            </a:pPr>
            <a:r>
              <a:rPr sz="1650" b="1" u="heavy" spc="30" dirty="0">
                <a:uFill>
                  <a:solidFill>
                    <a:srgbClr val="00CD00"/>
                  </a:solidFill>
                </a:uFill>
                <a:latin typeface="Arial"/>
                <a:cs typeface="Arial"/>
              </a:rPr>
              <a:t>Suffix	clearance	</a:t>
            </a:r>
            <a:endParaRPr sz="1650">
              <a:latin typeface="Arial"/>
              <a:cs typeface="Arial"/>
            </a:endParaRPr>
          </a:p>
          <a:p>
            <a:pPr marL="113030">
              <a:lnSpc>
                <a:spcPts val="1795"/>
              </a:lnSpc>
              <a:tabLst>
                <a:tab pos="946785" algn="l"/>
              </a:tabLst>
            </a:pPr>
            <a:r>
              <a:rPr sz="1650" b="1" spc="35" dirty="0">
                <a:latin typeface="Arial"/>
                <a:cs typeface="Arial"/>
              </a:rPr>
              <a:t>/C1	</a:t>
            </a:r>
            <a:r>
              <a:rPr sz="1650" b="1" spc="30" dirty="0">
                <a:latin typeface="Arial"/>
                <a:cs typeface="Arial"/>
              </a:rPr>
              <a:t>less </a:t>
            </a:r>
            <a:r>
              <a:rPr sz="1650" b="1" spc="35" dirty="0">
                <a:latin typeface="Arial"/>
                <a:cs typeface="Arial"/>
              </a:rPr>
              <a:t>than</a:t>
            </a:r>
            <a:r>
              <a:rPr sz="1650" b="1" spc="-25" dirty="0">
                <a:latin typeface="Arial"/>
                <a:cs typeface="Arial"/>
              </a:rPr>
              <a:t> </a:t>
            </a:r>
            <a:r>
              <a:rPr sz="1650" b="1" spc="45" dirty="0">
                <a:latin typeface="Arial"/>
                <a:cs typeface="Arial"/>
              </a:rPr>
              <a:t>C2</a:t>
            </a:r>
            <a:endParaRPr sz="1650">
              <a:latin typeface="Arial"/>
              <a:cs typeface="Arial"/>
            </a:endParaRPr>
          </a:p>
          <a:p>
            <a:pPr marL="113030">
              <a:lnSpc>
                <a:spcPts val="1800"/>
              </a:lnSpc>
              <a:tabLst>
                <a:tab pos="946785" algn="l"/>
              </a:tabLst>
            </a:pPr>
            <a:r>
              <a:rPr sz="1650" b="1" spc="35" dirty="0">
                <a:latin typeface="Arial"/>
                <a:cs typeface="Arial"/>
              </a:rPr>
              <a:t>/C2	</a:t>
            </a:r>
            <a:r>
              <a:rPr sz="1650" b="1" spc="30" dirty="0">
                <a:latin typeface="Arial"/>
                <a:cs typeface="Arial"/>
              </a:rPr>
              <a:t>less </a:t>
            </a:r>
            <a:r>
              <a:rPr sz="1650" b="1" spc="35" dirty="0">
                <a:latin typeface="Arial"/>
                <a:cs typeface="Arial"/>
              </a:rPr>
              <a:t>than</a:t>
            </a:r>
            <a:r>
              <a:rPr sz="1650" b="1" spc="-25" dirty="0">
                <a:latin typeface="Arial"/>
                <a:cs typeface="Arial"/>
              </a:rPr>
              <a:t> </a:t>
            </a:r>
            <a:r>
              <a:rPr sz="1650" b="1" spc="35" dirty="0">
                <a:latin typeface="Arial"/>
                <a:cs typeface="Arial"/>
              </a:rPr>
              <a:t>Normal</a:t>
            </a:r>
            <a:endParaRPr sz="1650">
              <a:latin typeface="Arial"/>
              <a:cs typeface="Arial"/>
            </a:endParaRPr>
          </a:p>
          <a:p>
            <a:pPr marL="113030">
              <a:lnSpc>
                <a:spcPts val="1800"/>
              </a:lnSpc>
              <a:tabLst>
                <a:tab pos="946785" algn="l"/>
              </a:tabLst>
            </a:pPr>
            <a:r>
              <a:rPr sz="1650" b="1" spc="40" dirty="0">
                <a:latin typeface="Arial"/>
                <a:cs typeface="Arial"/>
              </a:rPr>
              <a:t>/CN	</a:t>
            </a:r>
            <a:r>
              <a:rPr sz="1650" b="1" spc="35" dirty="0">
                <a:latin typeface="Arial"/>
                <a:cs typeface="Arial"/>
              </a:rPr>
              <a:t>Normal</a:t>
            </a:r>
            <a:endParaRPr sz="1650">
              <a:latin typeface="Arial"/>
              <a:cs typeface="Arial"/>
            </a:endParaRPr>
          </a:p>
          <a:p>
            <a:pPr marL="113030">
              <a:lnSpc>
                <a:spcPts val="1795"/>
              </a:lnSpc>
              <a:tabLst>
                <a:tab pos="946785" algn="l"/>
              </a:tabLst>
            </a:pPr>
            <a:r>
              <a:rPr sz="1650" b="1" spc="35" dirty="0">
                <a:latin typeface="Arial"/>
                <a:cs typeface="Arial"/>
              </a:rPr>
              <a:t>/C3	</a:t>
            </a:r>
            <a:r>
              <a:rPr sz="1650" b="1" spc="25" dirty="0">
                <a:latin typeface="Arial"/>
                <a:cs typeface="Arial"/>
              </a:rPr>
              <a:t>greater </a:t>
            </a:r>
            <a:r>
              <a:rPr sz="1650" b="1" spc="35" dirty="0">
                <a:latin typeface="Arial"/>
                <a:cs typeface="Arial"/>
              </a:rPr>
              <a:t>than</a:t>
            </a:r>
            <a:r>
              <a:rPr sz="1650" b="1" spc="-15" dirty="0">
                <a:latin typeface="Arial"/>
                <a:cs typeface="Arial"/>
              </a:rPr>
              <a:t> </a:t>
            </a:r>
            <a:r>
              <a:rPr sz="1650" b="1" spc="35" dirty="0">
                <a:latin typeface="Arial"/>
                <a:cs typeface="Arial"/>
              </a:rPr>
              <a:t>Normal</a:t>
            </a:r>
            <a:endParaRPr sz="1650">
              <a:latin typeface="Arial"/>
              <a:cs typeface="Arial"/>
            </a:endParaRPr>
          </a:p>
          <a:p>
            <a:pPr marL="113030">
              <a:lnSpc>
                <a:spcPts val="1795"/>
              </a:lnSpc>
              <a:tabLst>
                <a:tab pos="946785" algn="l"/>
              </a:tabLst>
            </a:pPr>
            <a:r>
              <a:rPr sz="1650" b="1" spc="35" dirty="0">
                <a:latin typeface="Arial"/>
                <a:cs typeface="Arial"/>
              </a:rPr>
              <a:t>/C4	</a:t>
            </a:r>
            <a:r>
              <a:rPr sz="1650" b="1" spc="25" dirty="0">
                <a:latin typeface="Arial"/>
                <a:cs typeface="Arial"/>
              </a:rPr>
              <a:t>greater </a:t>
            </a:r>
            <a:r>
              <a:rPr sz="1650" b="1" spc="35" dirty="0">
                <a:latin typeface="Arial"/>
                <a:cs typeface="Arial"/>
              </a:rPr>
              <a:t>than</a:t>
            </a:r>
            <a:r>
              <a:rPr sz="1650" b="1" spc="-60" dirty="0">
                <a:latin typeface="Arial"/>
                <a:cs typeface="Arial"/>
              </a:rPr>
              <a:t> </a:t>
            </a:r>
            <a:r>
              <a:rPr sz="1650" b="1" spc="45" dirty="0">
                <a:latin typeface="Arial"/>
                <a:cs typeface="Arial"/>
              </a:rPr>
              <a:t>C3</a:t>
            </a:r>
            <a:endParaRPr sz="1650">
              <a:latin typeface="Arial"/>
              <a:cs typeface="Arial"/>
            </a:endParaRPr>
          </a:p>
          <a:p>
            <a:pPr marL="113030">
              <a:lnSpc>
                <a:spcPts val="1885"/>
              </a:lnSpc>
              <a:tabLst>
                <a:tab pos="946785" algn="l"/>
              </a:tabLst>
            </a:pPr>
            <a:r>
              <a:rPr sz="1650" b="1" spc="35" dirty="0">
                <a:latin typeface="Arial"/>
                <a:cs typeface="Arial"/>
              </a:rPr>
              <a:t>/C5	</a:t>
            </a:r>
            <a:r>
              <a:rPr sz="1650" b="1" spc="25" dirty="0">
                <a:latin typeface="Arial"/>
                <a:cs typeface="Arial"/>
              </a:rPr>
              <a:t>greater </a:t>
            </a:r>
            <a:r>
              <a:rPr sz="1650" b="1" spc="35" dirty="0">
                <a:latin typeface="Arial"/>
                <a:cs typeface="Arial"/>
              </a:rPr>
              <a:t>than</a:t>
            </a:r>
            <a:r>
              <a:rPr sz="1650" b="1" spc="-60" dirty="0">
                <a:latin typeface="Arial"/>
                <a:cs typeface="Arial"/>
              </a:rPr>
              <a:t> </a:t>
            </a:r>
            <a:r>
              <a:rPr sz="1650" b="1" spc="45" dirty="0">
                <a:latin typeface="Arial"/>
                <a:cs typeface="Arial"/>
              </a:rPr>
              <a:t>C4</a:t>
            </a:r>
            <a:endParaRPr sz="165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7190" y="5026659"/>
            <a:ext cx="242570" cy="184150"/>
          </a:xfrm>
          <a:custGeom>
            <a:avLst/>
            <a:gdLst/>
            <a:ahLst/>
            <a:cxnLst/>
            <a:rect l="l" t="t" r="r" b="b"/>
            <a:pathLst>
              <a:path w="242570" h="184150">
                <a:moveTo>
                  <a:pt x="0" y="184150"/>
                </a:moveTo>
                <a:lnTo>
                  <a:pt x="242569" y="0"/>
                </a:lnTo>
              </a:path>
            </a:pathLst>
          </a:custGeom>
          <a:ln w="10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7190" y="5029200"/>
            <a:ext cx="247650" cy="179070"/>
          </a:xfrm>
          <a:custGeom>
            <a:avLst/>
            <a:gdLst/>
            <a:ahLst/>
            <a:cxnLst/>
            <a:rect l="l" t="t" r="r" b="b"/>
            <a:pathLst>
              <a:path w="247650" h="179070">
                <a:moveTo>
                  <a:pt x="0" y="0"/>
                </a:moveTo>
                <a:lnTo>
                  <a:pt x="247650" y="179069"/>
                </a:lnTo>
              </a:path>
            </a:pathLst>
          </a:custGeom>
          <a:ln w="1016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0989" y="1607819"/>
            <a:ext cx="6301740" cy="402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32510" y="185420"/>
            <a:ext cx="7160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spc="160" dirty="0">
                <a:solidFill>
                  <a:srgbClr val="000000"/>
                </a:solidFill>
                <a:latin typeface="Times New Roman"/>
                <a:cs typeface="Times New Roman"/>
              </a:rPr>
              <a:t>How </a:t>
            </a:r>
            <a:r>
              <a:rPr sz="4600" b="1" spc="114" dirty="0">
                <a:solidFill>
                  <a:srgbClr val="000000"/>
                </a:solidFill>
                <a:latin typeface="Times New Roman"/>
                <a:cs typeface="Times New Roman"/>
              </a:rPr>
              <a:t>did </a:t>
            </a:r>
            <a:r>
              <a:rPr sz="4600" b="1" spc="130" dirty="0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4600" b="1" spc="114" dirty="0">
                <a:solidFill>
                  <a:srgbClr val="000000"/>
                </a:solidFill>
                <a:latin typeface="Times New Roman"/>
                <a:cs typeface="Times New Roman"/>
              </a:rPr>
              <a:t>bearing </a:t>
            </a:r>
            <a:r>
              <a:rPr sz="4600" b="1" spc="105" dirty="0">
                <a:solidFill>
                  <a:srgbClr val="000000"/>
                </a:solidFill>
                <a:latin typeface="Times New Roman"/>
                <a:cs typeface="Times New Roman"/>
              </a:rPr>
              <a:t>evolve</a:t>
            </a:r>
            <a:r>
              <a:rPr sz="4600" b="1" spc="-2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600" b="1" spc="130" dirty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endParaRPr sz="4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69" y="1793239"/>
            <a:ext cx="2777490" cy="3771900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800" dirty="0">
                <a:latin typeface="Times New Roman"/>
                <a:cs typeface="Times New Roman"/>
              </a:rPr>
              <a:t>* </a:t>
            </a:r>
            <a:r>
              <a:rPr sz="2000" b="1" dirty="0">
                <a:latin typeface="Times New Roman"/>
                <a:cs typeface="Times New Roman"/>
              </a:rPr>
              <a:t>Invention of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wheel</a:t>
            </a:r>
            <a:endParaRPr sz="200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spcBef>
                <a:spcPts val="1250"/>
              </a:spcBef>
              <a:buChar char="*"/>
              <a:tabLst>
                <a:tab pos="204470" algn="l"/>
              </a:tabLst>
            </a:pPr>
            <a:r>
              <a:rPr sz="2000" b="1" dirty="0">
                <a:latin typeface="Times New Roman"/>
                <a:cs typeface="Times New Roman"/>
              </a:rPr>
              <a:t>Wheel rotates on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axle</a:t>
            </a:r>
            <a:endParaRPr sz="200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spcBef>
                <a:spcPts val="1240"/>
              </a:spcBef>
              <a:buChar char="*"/>
              <a:tabLst>
                <a:tab pos="204470" algn="l"/>
              </a:tabLst>
            </a:pPr>
            <a:r>
              <a:rPr sz="2000" b="1" dirty="0">
                <a:latin typeface="Times New Roman"/>
                <a:cs typeface="Times New Roman"/>
              </a:rPr>
              <a:t>Wear </a:t>
            </a:r>
            <a:r>
              <a:rPr sz="2000" b="1" spc="-5" dirty="0">
                <a:latin typeface="Times New Roman"/>
                <a:cs typeface="Times New Roman"/>
              </a:rPr>
              <a:t>Plate </a:t>
            </a:r>
            <a:r>
              <a:rPr sz="2000" b="1" dirty="0">
                <a:latin typeface="Times New Roman"/>
                <a:cs typeface="Times New Roman"/>
              </a:rPr>
              <a:t>+</a:t>
            </a:r>
            <a:r>
              <a:rPr sz="2000" b="1" spc="-5" dirty="0">
                <a:latin typeface="Times New Roman"/>
                <a:cs typeface="Times New Roman"/>
              </a:rPr>
              <a:t> Rollers</a:t>
            </a:r>
            <a:endParaRPr sz="2000">
              <a:latin typeface="Times New Roman"/>
              <a:cs typeface="Times New Roman"/>
            </a:endParaRPr>
          </a:p>
          <a:p>
            <a:pPr marL="204470" indent="-191770">
              <a:lnSpc>
                <a:spcPct val="100000"/>
              </a:lnSpc>
              <a:spcBef>
                <a:spcPts val="1250"/>
              </a:spcBef>
              <a:buChar char="*"/>
              <a:tabLst>
                <a:tab pos="20447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Inner ring </a:t>
            </a:r>
            <a:r>
              <a:rPr sz="2000" b="1" dirty="0">
                <a:latin typeface="Times New Roman"/>
                <a:cs typeface="Times New Roman"/>
              </a:rPr>
              <a:t>+ Outer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ring</a:t>
            </a:r>
            <a:endParaRPr sz="2000">
              <a:latin typeface="Times New Roman"/>
              <a:cs typeface="Times New Roman"/>
            </a:endParaRPr>
          </a:p>
          <a:p>
            <a:pPr marL="204470">
              <a:lnSpc>
                <a:spcPct val="100000"/>
              </a:lnSpc>
              <a:spcBef>
                <a:spcPts val="1250"/>
              </a:spcBef>
            </a:pPr>
            <a:r>
              <a:rPr sz="2000" b="1" dirty="0">
                <a:latin typeface="Times New Roman"/>
                <a:cs typeface="Times New Roman"/>
              </a:rPr>
              <a:t>+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Rollers</a:t>
            </a:r>
            <a:endParaRPr sz="2000">
              <a:latin typeface="Times New Roman"/>
              <a:cs typeface="Times New Roman"/>
            </a:endParaRPr>
          </a:p>
          <a:p>
            <a:pPr marL="204470" marR="304165" indent="-191770" algn="just">
              <a:lnSpc>
                <a:spcPct val="151900"/>
              </a:lnSpc>
              <a:spcBef>
                <a:spcPts val="5"/>
              </a:spcBef>
              <a:buChar char="*"/>
              <a:tabLst>
                <a:tab pos="204470" algn="l"/>
              </a:tabLst>
            </a:pPr>
            <a:r>
              <a:rPr sz="2000" b="1" dirty="0">
                <a:latin typeface="Times New Roman"/>
                <a:cs typeface="Times New Roman"/>
              </a:rPr>
              <a:t>With </a:t>
            </a:r>
            <a:r>
              <a:rPr sz="2000" b="1" spc="-5" dirty="0">
                <a:latin typeface="Times New Roman"/>
                <a:cs typeface="Times New Roman"/>
              </a:rPr>
              <a:t>introduction </a:t>
            </a:r>
            <a:r>
              <a:rPr sz="2000" b="1" dirty="0">
                <a:latin typeface="Times New Roman"/>
                <a:cs typeface="Times New Roman"/>
              </a:rPr>
              <a:t>of  cage </a:t>
            </a:r>
            <a:r>
              <a:rPr sz="2000" b="1" spc="-5" dirty="0">
                <a:latin typeface="Times New Roman"/>
                <a:cs typeface="Times New Roman"/>
              </a:rPr>
              <a:t>Rolling Bearing  </a:t>
            </a:r>
            <a:r>
              <a:rPr sz="2000" b="1" dirty="0">
                <a:latin typeface="Times New Roman"/>
                <a:cs typeface="Times New Roman"/>
              </a:rPr>
              <a:t>was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created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790"/>
            <a:ext cx="9144000" cy="217170"/>
          </a:xfrm>
          <a:custGeom>
            <a:avLst/>
            <a:gdLst/>
            <a:ahLst/>
            <a:cxnLst/>
            <a:rect l="l" t="t" r="r" b="b"/>
            <a:pathLst>
              <a:path w="9144000" h="217170">
                <a:moveTo>
                  <a:pt x="0" y="0"/>
                </a:moveTo>
                <a:lnTo>
                  <a:pt x="9144000" y="0"/>
                </a:lnTo>
                <a:lnTo>
                  <a:pt x="9144000" y="217169"/>
                </a:lnTo>
                <a:lnTo>
                  <a:pt x="0" y="217169"/>
                </a:lnTo>
                <a:lnTo>
                  <a:pt x="0" y="0"/>
                </a:lnTo>
                <a:close/>
              </a:path>
            </a:pathLst>
          </a:custGeom>
          <a:solidFill>
            <a:srgbClr val="09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83005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55880">
            <a:solidFill>
              <a:srgbClr val="E300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865629" y="842010"/>
            <a:ext cx="5358765" cy="549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3450" b="1" spc="-35" dirty="0">
                <a:solidFill>
                  <a:srgbClr val="000000"/>
                </a:solidFill>
                <a:latin typeface="Times New Roman"/>
                <a:cs typeface="Times New Roman"/>
              </a:rPr>
              <a:t>components </a:t>
            </a:r>
            <a:r>
              <a:rPr sz="345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345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345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45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bearing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7289" y="2402839"/>
            <a:ext cx="6770370" cy="2204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719070" y="5085079"/>
            <a:ext cx="40957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dirty="0">
                <a:latin typeface="Times New Roman"/>
                <a:cs typeface="Times New Roman"/>
              </a:rPr>
              <a:t>S</a:t>
            </a:r>
            <a:r>
              <a:rPr sz="1700" b="1" spc="-5" dirty="0">
                <a:latin typeface="Times New Roman"/>
                <a:cs typeface="Times New Roman"/>
              </a:rPr>
              <a:t>e</a:t>
            </a:r>
            <a:r>
              <a:rPr sz="1700" b="1" dirty="0">
                <a:latin typeface="Times New Roman"/>
                <a:cs typeface="Times New Roman"/>
              </a:rPr>
              <a:t>al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9400" y="5082540"/>
            <a:ext cx="155003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-5" dirty="0">
                <a:latin typeface="Times New Roman"/>
                <a:cs typeface="Times New Roman"/>
              </a:rPr>
              <a:t>Rolling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elements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34429" y="5085079"/>
            <a:ext cx="975360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-5" dirty="0">
                <a:latin typeface="Times New Roman"/>
                <a:cs typeface="Times New Roman"/>
              </a:rPr>
              <a:t>Inner</a:t>
            </a:r>
            <a:r>
              <a:rPr sz="1700" b="1" spc="-8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ring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62629" y="5377179"/>
            <a:ext cx="1010285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-10" dirty="0">
                <a:latin typeface="Times New Roman"/>
                <a:cs typeface="Times New Roman"/>
              </a:rPr>
              <a:t>Outer</a:t>
            </a:r>
            <a:r>
              <a:rPr sz="1700" b="1" spc="-6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ring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16140" y="5377179"/>
            <a:ext cx="408940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dirty="0">
                <a:latin typeface="Times New Roman"/>
                <a:cs typeface="Times New Roman"/>
              </a:rPr>
              <a:t>S</a:t>
            </a:r>
            <a:r>
              <a:rPr sz="1700" b="1" spc="-15" dirty="0">
                <a:latin typeface="Times New Roman"/>
                <a:cs typeface="Times New Roman"/>
              </a:rPr>
              <a:t>e</a:t>
            </a:r>
            <a:r>
              <a:rPr sz="1700" b="1" spc="5" dirty="0">
                <a:latin typeface="Times New Roman"/>
                <a:cs typeface="Times New Roman"/>
              </a:rPr>
              <a:t>a</a:t>
            </a:r>
            <a:r>
              <a:rPr sz="1700" b="1" dirty="0">
                <a:latin typeface="Times New Roman"/>
                <a:cs typeface="Times New Roman"/>
              </a:rPr>
              <a:t>l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5620" y="5377179"/>
            <a:ext cx="494030" cy="287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00" b="1" spc="-15" dirty="0">
                <a:latin typeface="Times New Roman"/>
                <a:cs typeface="Times New Roman"/>
              </a:rPr>
              <a:t>C</a:t>
            </a:r>
            <a:r>
              <a:rPr sz="1700" b="1" spc="5" dirty="0">
                <a:latin typeface="Times New Roman"/>
                <a:cs typeface="Times New Roman"/>
              </a:rPr>
              <a:t>ag</a:t>
            </a:r>
            <a:r>
              <a:rPr sz="1700" b="1" dirty="0">
                <a:latin typeface="Times New Roman"/>
                <a:cs typeface="Times New Roman"/>
              </a:rPr>
              <a:t>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917189" y="425577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769"/>
                </a:moveTo>
                <a:lnTo>
                  <a:pt x="0" y="0"/>
                </a:lnTo>
              </a:path>
            </a:pathLst>
          </a:custGeom>
          <a:ln w="279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96709" y="4020820"/>
            <a:ext cx="0" cy="1055370"/>
          </a:xfrm>
          <a:custGeom>
            <a:avLst/>
            <a:gdLst/>
            <a:ahLst/>
            <a:cxnLst/>
            <a:rect l="l" t="t" r="r" b="b"/>
            <a:pathLst>
              <a:path h="1055370">
                <a:moveTo>
                  <a:pt x="0" y="1055369"/>
                </a:moveTo>
                <a:lnTo>
                  <a:pt x="0" y="0"/>
                </a:lnTo>
              </a:path>
            </a:pathLst>
          </a:custGeom>
          <a:ln w="279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88229" y="4255770"/>
            <a:ext cx="0" cy="826769"/>
          </a:xfrm>
          <a:custGeom>
            <a:avLst/>
            <a:gdLst/>
            <a:ahLst/>
            <a:cxnLst/>
            <a:rect l="l" t="t" r="r" b="b"/>
            <a:pathLst>
              <a:path h="826770">
                <a:moveTo>
                  <a:pt x="0" y="826769"/>
                </a:moveTo>
                <a:lnTo>
                  <a:pt x="0" y="0"/>
                </a:lnTo>
              </a:path>
            </a:pathLst>
          </a:custGeom>
          <a:ln w="279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89679" y="4474209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825499"/>
                </a:moveTo>
                <a:lnTo>
                  <a:pt x="0" y="0"/>
                </a:lnTo>
              </a:path>
            </a:pathLst>
          </a:custGeom>
          <a:ln w="279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16800" y="4293870"/>
            <a:ext cx="0" cy="1002030"/>
          </a:xfrm>
          <a:custGeom>
            <a:avLst/>
            <a:gdLst/>
            <a:ahLst/>
            <a:cxnLst/>
            <a:rect l="l" t="t" r="r" b="b"/>
            <a:pathLst>
              <a:path h="1002029">
                <a:moveTo>
                  <a:pt x="0" y="1002029"/>
                </a:moveTo>
                <a:lnTo>
                  <a:pt x="0" y="0"/>
                </a:lnTo>
              </a:path>
            </a:pathLst>
          </a:custGeom>
          <a:ln w="279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52159" y="4230370"/>
            <a:ext cx="0" cy="1064260"/>
          </a:xfrm>
          <a:custGeom>
            <a:avLst/>
            <a:gdLst/>
            <a:ahLst/>
            <a:cxnLst/>
            <a:rect l="l" t="t" r="r" b="b"/>
            <a:pathLst>
              <a:path h="1064260">
                <a:moveTo>
                  <a:pt x="0" y="1064259"/>
                </a:moveTo>
                <a:lnTo>
                  <a:pt x="0" y="0"/>
                </a:lnTo>
              </a:path>
            </a:pathLst>
          </a:custGeom>
          <a:ln w="279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535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80340" y="76199"/>
                </a:moveTo>
                <a:lnTo>
                  <a:pt x="0" y="76199"/>
                </a:lnTo>
                <a:lnTo>
                  <a:pt x="0" y="133349"/>
                </a:lnTo>
                <a:lnTo>
                  <a:pt x="57150" y="133349"/>
                </a:lnTo>
                <a:lnTo>
                  <a:pt x="57150" y="85089"/>
                </a:lnTo>
                <a:lnTo>
                  <a:pt x="180340" y="85089"/>
                </a:lnTo>
                <a:lnTo>
                  <a:pt x="180340" y="76199"/>
                </a:lnTo>
                <a:close/>
              </a:path>
              <a:path w="180340" h="133350">
                <a:moveTo>
                  <a:pt x="180340" y="85089"/>
                </a:moveTo>
                <a:lnTo>
                  <a:pt x="57150" y="85089"/>
                </a:lnTo>
                <a:lnTo>
                  <a:pt x="114300" y="133349"/>
                </a:lnTo>
                <a:lnTo>
                  <a:pt x="180340" y="133349"/>
                </a:lnTo>
                <a:lnTo>
                  <a:pt x="180340" y="85089"/>
                </a:lnTo>
                <a:close/>
              </a:path>
              <a:path w="180340" h="133350">
                <a:moveTo>
                  <a:pt x="161290" y="0"/>
                </a:moveTo>
                <a:lnTo>
                  <a:pt x="114300" y="0"/>
                </a:lnTo>
                <a:lnTo>
                  <a:pt x="57150" y="46989"/>
                </a:lnTo>
                <a:lnTo>
                  <a:pt x="8890" y="46989"/>
                </a:lnTo>
                <a:lnTo>
                  <a:pt x="8890" y="76199"/>
                </a:lnTo>
                <a:lnTo>
                  <a:pt x="123190" y="76199"/>
                </a:lnTo>
                <a:lnTo>
                  <a:pt x="95250" y="46989"/>
                </a:lnTo>
                <a:lnTo>
                  <a:pt x="104140" y="27939"/>
                </a:lnTo>
                <a:lnTo>
                  <a:pt x="161290" y="27939"/>
                </a:lnTo>
                <a:lnTo>
                  <a:pt x="161290" y="0"/>
                </a:lnTo>
                <a:close/>
              </a:path>
              <a:path w="180340" h="133350">
                <a:moveTo>
                  <a:pt x="57150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24850" y="6624319"/>
            <a:ext cx="161290" cy="133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14740" y="6624319"/>
            <a:ext cx="180340" cy="133350"/>
          </a:xfrm>
          <a:custGeom>
            <a:avLst/>
            <a:gdLst/>
            <a:ahLst/>
            <a:cxnLst/>
            <a:rect l="l" t="t" r="r" b="b"/>
            <a:pathLst>
              <a:path w="180340" h="133350">
                <a:moveTo>
                  <a:pt x="133350" y="38099"/>
                </a:moveTo>
                <a:lnTo>
                  <a:pt x="85089" y="38099"/>
                </a:lnTo>
                <a:lnTo>
                  <a:pt x="85089" y="46989"/>
                </a:lnTo>
                <a:lnTo>
                  <a:pt x="8889" y="46989"/>
                </a:lnTo>
                <a:lnTo>
                  <a:pt x="8889" y="76199"/>
                </a:lnTo>
                <a:lnTo>
                  <a:pt x="0" y="85089"/>
                </a:lnTo>
                <a:lnTo>
                  <a:pt x="0" y="133349"/>
                </a:lnTo>
                <a:lnTo>
                  <a:pt x="67309" y="133349"/>
                </a:lnTo>
                <a:lnTo>
                  <a:pt x="67309" y="76199"/>
                </a:lnTo>
                <a:lnTo>
                  <a:pt x="57150" y="76199"/>
                </a:lnTo>
                <a:lnTo>
                  <a:pt x="57150" y="66039"/>
                </a:lnTo>
                <a:lnTo>
                  <a:pt x="133350" y="66039"/>
                </a:lnTo>
                <a:lnTo>
                  <a:pt x="133350" y="38099"/>
                </a:lnTo>
                <a:close/>
              </a:path>
              <a:path w="180340" h="133350">
                <a:moveTo>
                  <a:pt x="133350" y="66039"/>
                </a:moveTo>
                <a:lnTo>
                  <a:pt x="85089" y="66039"/>
                </a:lnTo>
                <a:lnTo>
                  <a:pt x="85089" y="76199"/>
                </a:lnTo>
                <a:lnTo>
                  <a:pt x="133350" y="76199"/>
                </a:lnTo>
                <a:lnTo>
                  <a:pt x="133350" y="66039"/>
                </a:lnTo>
                <a:close/>
              </a:path>
              <a:path w="180340" h="133350">
                <a:moveTo>
                  <a:pt x="180339" y="0"/>
                </a:moveTo>
                <a:lnTo>
                  <a:pt x="0" y="0"/>
                </a:lnTo>
                <a:lnTo>
                  <a:pt x="0" y="46989"/>
                </a:lnTo>
                <a:lnTo>
                  <a:pt x="57150" y="46989"/>
                </a:lnTo>
                <a:lnTo>
                  <a:pt x="57150" y="8889"/>
                </a:lnTo>
                <a:lnTo>
                  <a:pt x="180339" y="8889"/>
                </a:lnTo>
                <a:lnTo>
                  <a:pt x="180339" y="0"/>
                </a:lnTo>
                <a:close/>
              </a:path>
              <a:path w="180340" h="133350">
                <a:moveTo>
                  <a:pt x="180339" y="8889"/>
                </a:moveTo>
                <a:lnTo>
                  <a:pt x="114300" y="8889"/>
                </a:lnTo>
                <a:lnTo>
                  <a:pt x="114300" y="27939"/>
                </a:lnTo>
                <a:lnTo>
                  <a:pt x="180339" y="27939"/>
                </a:lnTo>
                <a:lnTo>
                  <a:pt x="180339" y="8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4610" y="5281929"/>
            <a:ext cx="3962400" cy="63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835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Pg.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7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latin typeface="Arial"/>
                <a:cs typeface="Arial"/>
              </a:rPr>
              <a:t>Bearing Installation and Maintenance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Guide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97679" y="3154679"/>
            <a:ext cx="547370" cy="547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0" y="1219200"/>
            <a:ext cx="4495800" cy="39941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019800"/>
            <a:ext cx="9140190" cy="477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" y="11430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2794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Bearing</a:t>
            </a:r>
            <a:r>
              <a:rPr spc="-60" dirty="0"/>
              <a:t> </a:t>
            </a:r>
            <a:r>
              <a:rPr spc="-5" dirty="0"/>
              <a:t>Basics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1078</Words>
  <Application>Microsoft Office PowerPoint</Application>
  <PresentationFormat>On-screen Show (4:3)</PresentationFormat>
  <Paragraphs>310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Arial</vt:lpstr>
      <vt:lpstr>Calibri</vt:lpstr>
      <vt:lpstr>Calibri Light</vt:lpstr>
      <vt:lpstr>Symbol</vt:lpstr>
      <vt:lpstr>Times New Roman</vt:lpstr>
      <vt:lpstr>Office Theme</vt:lpstr>
      <vt:lpstr>ME8492 KINEMATICS OF MACHINERY</vt:lpstr>
      <vt:lpstr>Bearings are machine elements</vt:lpstr>
      <vt:lpstr>What is Friction ?</vt:lpstr>
      <vt:lpstr>What is friction?</vt:lpstr>
      <vt:lpstr>How did a bearing evolve ? Bearing history - a never-ending story</vt:lpstr>
      <vt:lpstr>How did a bearing evolve ?</vt:lpstr>
      <vt:lpstr>How did a bearing evolve ?</vt:lpstr>
      <vt:lpstr>The components of a bearing</vt:lpstr>
      <vt:lpstr>Bearing Basics</vt:lpstr>
      <vt:lpstr>Bearing Basics</vt:lpstr>
      <vt:lpstr>Characteristics</vt:lpstr>
      <vt:lpstr>Rolling elements name the bearing</vt:lpstr>
      <vt:lpstr>Bearing loads</vt:lpstr>
      <vt:lpstr>Radial rolling bearings</vt:lpstr>
      <vt:lpstr>Thrust bearings</vt:lpstr>
      <vt:lpstr>Deep Groove Ball Bearing</vt:lpstr>
      <vt:lpstr>Bearings with shields and seals</vt:lpstr>
      <vt:lpstr>PowerPoint Presentation</vt:lpstr>
      <vt:lpstr>PowerPoint Presentation</vt:lpstr>
      <vt:lpstr>Misalignment Parallel or offset misalignment Angular misalignment</vt:lpstr>
      <vt:lpstr>PowerPoint Presentation</vt:lpstr>
      <vt:lpstr>PowerPoint Presentation</vt:lpstr>
      <vt:lpstr>Self Aligning Ball Bearing</vt:lpstr>
      <vt:lpstr>PowerPoint Presentation</vt:lpstr>
      <vt:lpstr>PowerPoint Presentation</vt:lpstr>
      <vt:lpstr>PowerPoint Presentation</vt:lpstr>
      <vt:lpstr>PowerPoint Presentation</vt:lpstr>
      <vt:lpstr>Bearing Basics</vt:lpstr>
      <vt:lpstr>PowerPoint Presentation</vt:lpstr>
      <vt:lpstr>Paired mounting increases load carrying capacity  and stiffness of the bearing arrangement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Double Row Angular Contact Ball Bearing</vt:lpstr>
      <vt:lpstr>Ball bearing properties</vt:lpstr>
      <vt:lpstr>Bearing Basics</vt:lpstr>
      <vt:lpstr>Cylindrical roller bearings</vt:lpstr>
      <vt:lpstr>PowerPoint Presentation</vt:lpstr>
      <vt:lpstr>PowerPoint Presentation</vt:lpstr>
      <vt:lpstr>PowerPoint Presentation</vt:lpstr>
      <vt:lpstr>Bearing Basics</vt:lpstr>
      <vt:lpstr>Bearing Basics</vt:lpstr>
      <vt:lpstr>Bearing Basics</vt:lpstr>
      <vt:lpstr>Spherical roller bearings</vt:lpstr>
      <vt:lpstr>PowerPoint Presentation</vt:lpstr>
      <vt:lpstr>PowerPoint Presentation</vt:lpstr>
      <vt:lpstr>PowerPoint Presentation</vt:lpstr>
      <vt:lpstr>Taper roller bearings</vt:lpstr>
      <vt:lpstr>Single row and paired single row  taper roller bearings</vt:lpstr>
      <vt:lpstr>Compact Aligning Roller Bearings  CARBTM</vt:lpstr>
      <vt:lpstr>CARBTM - Bearing Compact Aligning Roller Bearing</vt:lpstr>
      <vt:lpstr>Thrust bearings</vt:lpstr>
      <vt:lpstr>Spherical roller thrust bearings</vt:lpstr>
      <vt:lpstr>Compact Aligning Roller Bearings  CARBTM</vt:lpstr>
      <vt:lpstr>Bearings are precision products</vt:lpstr>
      <vt:lpstr>Materials for rolling bearings</vt:lpstr>
      <vt:lpstr>Cages keep the rolling elements separated</vt:lpstr>
      <vt:lpstr>PowerPoint Presentation</vt:lpstr>
      <vt:lpstr>PowerPoint Presentation</vt:lpstr>
      <vt:lpstr>Cage variants</vt:lpstr>
      <vt:lpstr>PowerPoint Presentation</vt:lpstr>
      <vt:lpstr>Bearing clearance</vt:lpstr>
      <vt:lpstr>PowerPoint Presentation</vt:lpstr>
      <vt:lpstr>Clearance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ME8492 KINEMATICS OF MACHINERY</dc:title>
  <cp:lastModifiedBy>Jr. KK</cp:lastModifiedBy>
  <cp:revision>1</cp:revision>
  <dcterms:created xsi:type="dcterms:W3CDTF">2018-12-17T15:13:15Z</dcterms:created>
  <dcterms:modified xsi:type="dcterms:W3CDTF">2018-12-17T15:25:27Z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2014-12-27T00:00:00Z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2018-12-17T00:00:00Z</vt:filetime>
  </property>
</Properties>
</file>