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87" r:id="rId24"/>
    <p:sldId id="278" r:id="rId25"/>
    <p:sldId id="279" r:id="rId26"/>
    <p:sldId id="280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C3CAC8-DB71-49BC-817D-64085C625EDF}" type="datetimeFigureOut">
              <a:rPr lang="en-US" smtClean="0"/>
              <a:pPr/>
              <a:t>05/09/2017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E6B33A-A239-45AC-B0E9-285D71893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 V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MEASUREMENT OF POWER, FLOW, AND TEMPERATURE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HYDRAULIC LOAD CELL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122" name="Picture 2" descr="D:\UNIT V IMAGE\hydraulic load 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7924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PNEUMATIC LOAD CELL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146" name="Picture 2" descr="D:\UNIT V IMAGE\Pneumatic-Load-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1"/>
            <a:ext cx="6248399" cy="434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STRAIN GAUGE LOAD CELL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1" name="Picture 3" descr="D:\UNIT V IMAGE\Construction-of-strain-gauge-load-ce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7543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COIL SPRING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pic>
        <p:nvPicPr>
          <p:cNvPr id="8194" name="Picture 2" descr="D:\UNIT V IMAGE\spring balanceb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5410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PROVING 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218" name="Picture 2" descr="D:\UNIT V IMAGE\proving ring.jpg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7848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BOURDON TUBE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42" name="Picture 2" descr="D:\UNIT V IMAGE\Bourdon-Tube-Pressure-Gau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077199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BELLOWS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1266" name="Picture 2" descr="D:\UNIT V IMAGE\beell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1"/>
            <a:ext cx="5486400" cy="430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PRESSDUCTOR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2290" name="Picture 2" descr="D:\UNIT V IMAGE\pressduct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858000" cy="4682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ELECTRONIC WEIGHING SYSTEM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3314" name="Picture 2" descr="D:\UNIT V IMAGE\electromagnetic balan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761999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TORQUE MEASUREMENT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Torque reaction methods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brake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Torque measurement using strain gauge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Torque measurement using torsion bar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method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Capacitive method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Laser optic method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Proximity sensor method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Stroboscope method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Magnetostrictive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method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Surface acoustic wave method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FORCE MEASUREMENT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1.Direct methods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Equal arm balance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Unequal arm balance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Multiple lever system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Pendulum scale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2.Indirect methods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Accelerometers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Electromagnetic balance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Load cell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Hydraulic load cell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Pneumatic load cell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Strain gauge load cell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TORQUE REACTION METHODS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4338" name="Picture 2" descr="D:\UNIT V IMAGE\torque reactio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858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PRONY BRAKE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5362" name="Picture 2" descr="D:\UNIT V IMAGE\pro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143000"/>
            <a:ext cx="690350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MEASUREMENT OF POWER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 dynamometer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DC dynamometer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Eddy current or inductor dynamometer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Hydraulic dynamometer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DC DYNAMOMETER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6386" name="Picture 2" descr="D:\UNIT V IMAGE\2000px-Dynamometer dc    schematic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914400"/>
            <a:ext cx="6446309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MEASUREMENT OF FLOW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Orifice meter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Venturimeter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Flow nozzle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Rotameter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Ultrosonic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flow meter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ORIFICE 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7410" name="Picture 2" descr="D:\UNIT V IMAGE\Orifice Flow Meter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371600"/>
            <a:ext cx="7467600" cy="475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VENTURIMETER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8434" name="Picture 2" descr="D:\UNIT V IMAGE\z.png ventur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934200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FLOW NOZZLE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9458" name="Picture 2" descr="D:\UNIT V IMAGE\F14_03L.GIF flow nozzl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0637" y="1524000"/>
            <a:ext cx="656272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ROTAMETER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0482" name="Picture 2" descr="D:\UNIT V IMAGE\fig1.gif rotamete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5486399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PITOT TUBE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1506" name="Picture 2" descr="D:\UNIT V IMAGE\images.png pito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086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Strain gauge load cell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Coil spring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Proving ring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Load cells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Bourdon tube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Bellows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Pressductor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Electronic weighing system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TEMPERATURE MEASUREMENT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Bimetallic strip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Pressure thermometer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Thermocouples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Thermopile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Resistance temperature detector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Thermister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Pyrometers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Radiation pyrometers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Infrared pyrometers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pyrometers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BIMETALLIC STRIP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2530" name="Picture 2" descr="D:\UNIT V IMAGE\bimetallic-stri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2209800" cy="2286000"/>
          </a:xfrm>
          <a:prstGeom prst="rect">
            <a:avLst/>
          </a:prstGeom>
          <a:noFill/>
        </p:spPr>
      </p:pic>
      <p:pic>
        <p:nvPicPr>
          <p:cNvPr id="22531" name="Picture 3" descr="D:\UNIT V IMAGE\therm-bimetall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5562600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PRESSURE THERMOMETER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3554" name="Picture 2" descr="D:\UNIT V IMAGE\images.jpg  pr thermome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6172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THERMOCOUPLES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4578" name="Picture 2" descr="D:\UNIT V IMAGE\Thermocouple-instrument conn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4975" y="1752601"/>
            <a:ext cx="57340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THERMOPILE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5602" name="Picture 2" descr="D:\UNIT V IMAGE\W714r.png thermopi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7499"/>
            <a:ext cx="7239000" cy="4131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RESISTANCE TEMPERATURE DETECTOR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6626" name="Picture 2" descr="D:\UNIT V IMAGE\14C30B12BB33EFDB238326585A818CDB_07_39.gif rtd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37" y="1905001"/>
            <a:ext cx="5572125" cy="266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THERMISTER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7650" name="Picture 2" descr="D:\UNIT V IMAGE\images.png thermisto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333999" cy="441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PYROMETERS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8674" name="Picture 2" descr="D:\UNIT V IMAGE\14C30B12BB33EFDB238326585A818CDB_07_54.gif pyromete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371600"/>
            <a:ext cx="55816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RELIABILITY AND CALIBRATION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may be explicitly defined as the probability that a system will perform satisfactory for at least a given period of time when used under stated conditions. The reliability function is thus same probability expressed as a function of the time period.</a:t>
            </a:r>
          </a:p>
          <a:p>
            <a:pPr algn="just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CALIBRATION: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is the process of determining and adjusting an instruments accuracy to make sure its accuracy is within the manufacturers specifications.</a:t>
            </a:r>
          </a:p>
          <a:p>
            <a:pPr algn="just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READABILITY AND RELIABILITY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READABILITY: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term frequently used for analog type instruments. It is obvious that this characteristics depends on both the instrument and observer.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RELIABILITY: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Reliability  is a degree to which an assessment tool produces stable and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consistent result.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EQUAL ARM BALANCE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050" name="Picture 2" descr="D:\UNIT V IMAGE\scale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1295400"/>
            <a:ext cx="7339012" cy="473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UNEQUAL ARM BALANCE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MULTIPLE LEVER SYSTEM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6" name="Picture 2" descr="D:\UNIT V IMAGE\multiple lev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38225" y="1751806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PENDULUM SCALE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050" name="Picture 2" descr="D:\UNIT V IMAGE\pendulum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38225" y="1751806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ACCELEROMETERS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074" name="Picture 2" descr="D:\UNIT V IMAGE\accelerome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5867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LOAD CELL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098" name="Picture 2" descr="D:\UNIT V IMAGE\load ncel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858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</TotalTime>
  <Words>311</Words>
  <Application>Microsoft Office PowerPoint</Application>
  <PresentationFormat>On-screen Show (4:3)</PresentationFormat>
  <Paragraphs>100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Opulent</vt:lpstr>
      <vt:lpstr>UNIT V</vt:lpstr>
      <vt:lpstr>FORCE MEASUREMENT</vt:lpstr>
      <vt:lpstr>Slide 3</vt:lpstr>
      <vt:lpstr>EQUAL ARM BALANCE </vt:lpstr>
      <vt:lpstr>UNEQUAL ARM BALANCE </vt:lpstr>
      <vt:lpstr>MULTIPLE LEVER SYSTEM </vt:lpstr>
      <vt:lpstr>PENDULUM SCALE </vt:lpstr>
      <vt:lpstr>ACCELEROMETERS </vt:lpstr>
      <vt:lpstr>LOAD CELL </vt:lpstr>
      <vt:lpstr>HYDRAULIC LOAD CELL </vt:lpstr>
      <vt:lpstr>PNEUMATIC LOAD CELL </vt:lpstr>
      <vt:lpstr>STRAIN GAUGE LOAD CELL </vt:lpstr>
      <vt:lpstr>COIL SPRING </vt:lpstr>
      <vt:lpstr>PROVING RING </vt:lpstr>
      <vt:lpstr>BOURDON TUBE </vt:lpstr>
      <vt:lpstr>BELLOWS </vt:lpstr>
      <vt:lpstr>PRESSDUCTOR </vt:lpstr>
      <vt:lpstr>ELECTRONIC WEIGHING SYSTEM </vt:lpstr>
      <vt:lpstr>TORQUE MEASUREMENT</vt:lpstr>
      <vt:lpstr>TORQUE REACTION METHODS </vt:lpstr>
      <vt:lpstr>PRONY BRAKE </vt:lpstr>
      <vt:lpstr>MEASUREMENT OF POWER</vt:lpstr>
      <vt:lpstr>DC DYNAMOMETER </vt:lpstr>
      <vt:lpstr>MEASUREMENT OF FLOW</vt:lpstr>
      <vt:lpstr>ORIFICE METER </vt:lpstr>
      <vt:lpstr>VENTURIMETER </vt:lpstr>
      <vt:lpstr>FLOW NOZZLE </vt:lpstr>
      <vt:lpstr>ROTAMETER </vt:lpstr>
      <vt:lpstr>PITOT TUBE </vt:lpstr>
      <vt:lpstr>TEMPERATURE MEASUREMENT</vt:lpstr>
      <vt:lpstr>BIMETALLIC STRIP </vt:lpstr>
      <vt:lpstr>PRESSURE THERMOMETER </vt:lpstr>
      <vt:lpstr>THERMOCOUPLES </vt:lpstr>
      <vt:lpstr>THERMOPILE </vt:lpstr>
      <vt:lpstr>RESISTANCE TEMPERATURE DETECTOR </vt:lpstr>
      <vt:lpstr>THERMISTER </vt:lpstr>
      <vt:lpstr>PYROMETERS </vt:lpstr>
      <vt:lpstr>RELIABILITY AND CALIBRATION </vt:lpstr>
      <vt:lpstr>READABILITY AND RELIABILITY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JOE</cp:lastModifiedBy>
  <cp:revision>40</cp:revision>
  <dcterms:created xsi:type="dcterms:W3CDTF">2016-07-08T03:54:06Z</dcterms:created>
  <dcterms:modified xsi:type="dcterms:W3CDTF">2017-09-05T06:11:04Z</dcterms:modified>
</cp:coreProperties>
</file>